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14.jpg" ContentType="image/pn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6" r:id="rId2"/>
    <p:sldId id="382" r:id="rId3"/>
    <p:sldId id="383" r:id="rId4"/>
    <p:sldId id="413" r:id="rId5"/>
    <p:sldId id="414" r:id="rId6"/>
    <p:sldId id="412" r:id="rId7"/>
    <p:sldId id="422" r:id="rId8"/>
    <p:sldId id="415" r:id="rId9"/>
    <p:sldId id="416" r:id="rId10"/>
    <p:sldId id="418" r:id="rId11"/>
    <p:sldId id="417" r:id="rId12"/>
    <p:sldId id="419" r:id="rId13"/>
    <p:sldId id="339" r:id="rId14"/>
    <p:sldId id="369" r:id="rId15"/>
    <p:sldId id="370" r:id="rId16"/>
    <p:sldId id="287" r:id="rId17"/>
    <p:sldId id="288" r:id="rId18"/>
    <p:sldId id="320" r:id="rId19"/>
    <p:sldId id="372" r:id="rId20"/>
    <p:sldId id="395" r:id="rId21"/>
    <p:sldId id="411" r:id="rId22"/>
    <p:sldId id="423" r:id="rId23"/>
    <p:sldId id="409" r:id="rId24"/>
    <p:sldId id="405" r:id="rId25"/>
    <p:sldId id="398" r:id="rId26"/>
    <p:sldId id="399" r:id="rId27"/>
    <p:sldId id="401" r:id="rId28"/>
    <p:sldId id="396" r:id="rId29"/>
    <p:sldId id="373" r:id="rId30"/>
    <p:sldId id="391" r:id="rId31"/>
    <p:sldId id="406" r:id="rId32"/>
    <p:sldId id="410" r:id="rId33"/>
    <p:sldId id="424" r:id="rId34"/>
    <p:sldId id="400" r:id="rId35"/>
    <p:sldId id="374" r:id="rId36"/>
    <p:sldId id="340" r:id="rId37"/>
    <p:sldId id="375" r:id="rId38"/>
    <p:sldId id="420" r:id="rId39"/>
    <p:sldId id="296" r:id="rId40"/>
    <p:sldId id="376" r:id="rId41"/>
    <p:sldId id="377" r:id="rId42"/>
    <p:sldId id="379" r:id="rId43"/>
    <p:sldId id="353" r:id="rId44"/>
    <p:sldId id="354" r:id="rId45"/>
    <p:sldId id="355" r:id="rId46"/>
    <p:sldId id="356" r:id="rId47"/>
    <p:sldId id="394" r:id="rId48"/>
    <p:sldId id="402" r:id="rId49"/>
    <p:sldId id="403" r:id="rId50"/>
    <p:sldId id="345" r:id="rId51"/>
    <p:sldId id="357" r:id="rId52"/>
    <p:sldId id="358" r:id="rId53"/>
    <p:sldId id="278" r:id="rId54"/>
    <p:sldId id="289" r:id="rId55"/>
    <p:sldId id="290" r:id="rId56"/>
    <p:sldId id="404" r:id="rId57"/>
    <p:sldId id="291" r:id="rId58"/>
    <p:sldId id="292" r:id="rId59"/>
    <p:sldId id="392" r:id="rId60"/>
    <p:sldId id="293" r:id="rId61"/>
    <p:sldId id="393" r:id="rId62"/>
    <p:sldId id="421" r:id="rId63"/>
    <p:sldId id="384" r:id="rId64"/>
    <p:sldId id="258" r:id="rId65"/>
    <p:sldId id="279" r:id="rId66"/>
    <p:sldId id="271" r:id="rId67"/>
    <p:sldId id="277" r:id="rId68"/>
    <p:sldId id="333" r:id="rId69"/>
    <p:sldId id="270" r:id="rId70"/>
    <p:sldId id="281" r:id="rId71"/>
    <p:sldId id="314" r:id="rId72"/>
    <p:sldId id="294" r:id="rId73"/>
    <p:sldId id="282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stin T Priest (DFG)" initials="JTP" lastIdx="3" clrIdx="0">
    <p:extLst>
      <p:ext uri="{19B8F6BF-5375-455C-9EA6-DF929625EA0E}">
        <p15:presenceInfo xmlns:p15="http://schemas.microsoft.com/office/powerpoint/2012/main" userId="Justin T Priest (DFG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7779"/>
    <a:srgbClr val="6D24A4"/>
    <a:srgbClr val="0C0CFF"/>
    <a:srgbClr val="AB8DF7"/>
    <a:srgbClr val="6D9CE1"/>
    <a:srgbClr val="38D7EC"/>
    <a:srgbClr val="B5517D"/>
    <a:srgbClr val="75AADB"/>
    <a:srgbClr val="6D3B89"/>
    <a:srgbClr val="4630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09" autoAdjust="0"/>
    <p:restoredTop sz="92211" autoAdjust="0"/>
  </p:normalViewPr>
  <p:slideViewPr>
    <p:cSldViewPr snapToGrid="0">
      <p:cViewPr varScale="1">
        <p:scale>
          <a:sx n="101" d="100"/>
          <a:sy n="101" d="100"/>
        </p:scale>
        <p:origin x="69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505B13-97C9-4A12-A8D0-A70B85AC1843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6E2D3-8F12-4CB7-B6F3-018CFC082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073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It is normal to feel like you’re stretching your brain and or not advancing as fast as you wish. I felt like that, everyone I’ve talked to felt like that. 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This is a language, and you can’t learn Russian or train for a marathon in one day, keep practicing. </a:t>
            </a:r>
          </a:p>
          <a:p>
            <a:pPr marL="0" indent="0">
              <a:buNone/>
            </a:pPr>
            <a:r>
              <a:rPr lang="en-US" sz="1200" dirty="0"/>
              <a:t>That said, you’ve learned a LOT more than you knew Monday morning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642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 guide: </a:t>
            </a:r>
            <a:br>
              <a:rPr lang="en-US" dirty="0"/>
            </a:br>
            <a:r>
              <a:rPr lang="en-US" dirty="0"/>
              <a:t>http://sape.inf.usi.ch/quick-reference/ggplot2/geom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686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that none of these are within the </a:t>
            </a:r>
            <a:r>
              <a:rPr lang="en-US" dirty="0" err="1"/>
              <a:t>aes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474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too many types of scales to list.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6571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Predict what next plot will be!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3269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 only</a:t>
            </a:r>
          </a:p>
          <a:p>
            <a:r>
              <a:rPr lang="en-US" dirty="0"/>
              <a:t>Mainly, I just want you to know for the future that you need to specify differences between continuous and categorical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60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use </a:t>
            </a:r>
            <a:r>
              <a:rPr lang="en-US" dirty="0" err="1"/>
              <a:t>group_by</a:t>
            </a:r>
            <a:r>
              <a:rPr lang="en-US" dirty="0"/>
              <a:t>() %&gt;% summarize() all the time!!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99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is very quick and easy to produce an ANOVA in 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522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Your response, independent variable 1, and independent variable 2 will all be in different columns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314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66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previously used some of these earlier: </a:t>
            </a:r>
            <a:r>
              <a:rPr lang="en-US" dirty="0" err="1"/>
              <a:t>dplyr</a:t>
            </a:r>
            <a:r>
              <a:rPr lang="en-US" dirty="0"/>
              <a:t> is amazing for data manipulation and ggplot2 is amazing for plotting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677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4469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We’ve covered most of these previously because they’re so useful!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6186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6339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covered previously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2018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the code here as a template for your future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0395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unlike spoken languages, you can take your time! It took me 10 minutes to write a line of code before. It’s OK to go slow.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me, the best way to motivate myself to learn was having my own dataset to work through; for others, online tutorials were best.</a:t>
            </a:r>
          </a:p>
          <a:p>
            <a:endParaRPr lang="en-US" dirty="0"/>
          </a:p>
          <a:p>
            <a:r>
              <a:rPr lang="en-US" dirty="0"/>
              <a:t>Even the best programmers still google and read Stack Exchange.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5922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really enjoy helping people with their R questions. Please message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61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68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you install a package once, you can just use the library function. Otherwise you’ll have to write </a:t>
            </a:r>
            <a:r>
              <a:rPr lang="en-US" dirty="0" err="1"/>
              <a:t>install.packages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989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I’ll go over how to start a New Di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54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We’re getting ahead of ourselves: ggplot2 is part of the “</a:t>
            </a:r>
            <a:r>
              <a:rPr lang="en-US" dirty="0" err="1"/>
              <a:t>tidyverse</a:t>
            </a:r>
            <a:r>
              <a:rPr lang="en-US" dirty="0"/>
              <a:t>” group of packages. We’ll learn more about them later today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78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build up a </a:t>
            </a:r>
            <a:r>
              <a:rPr lang="en-US" dirty="0" err="1"/>
              <a:t>ggplot</a:t>
            </a:r>
            <a:r>
              <a:rPr lang="en-US" dirty="0"/>
              <a:t> object layer by layer</a:t>
            </a:r>
          </a:p>
          <a:p>
            <a:r>
              <a:rPr lang="en-US" dirty="0"/>
              <a:t>This is a roadmap to the topics that we’ll discuss here shortly: we’re going to talk about the </a:t>
            </a:r>
            <a:r>
              <a:rPr lang="en-US" dirty="0" err="1"/>
              <a:t>aes</a:t>
            </a:r>
            <a:r>
              <a:rPr lang="en-US" dirty="0"/>
              <a:t>() function, what </a:t>
            </a:r>
            <a:r>
              <a:rPr lang="en-US" dirty="0" err="1"/>
              <a:t>geoms</a:t>
            </a:r>
            <a:r>
              <a:rPr lang="en-US" dirty="0"/>
              <a:t> are, </a:t>
            </a:r>
          </a:p>
          <a:p>
            <a:endParaRPr lang="en-US" dirty="0"/>
          </a:p>
          <a:p>
            <a:r>
              <a:rPr lang="en-US" dirty="0"/>
              <a:t>A grouping variable would be analogous to “series” in Excel. For example, if you want multiple lines, tell </a:t>
            </a:r>
            <a:r>
              <a:rPr lang="en-US" dirty="0" err="1"/>
              <a:t>ggplot</a:t>
            </a:r>
            <a:r>
              <a:rPr lang="en-US" dirty="0"/>
              <a:t> what column you want it based on. Maybe a different line for each river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539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also that our plot must be internally consistent! What if variable “Sex” was a numeric variable instead of a categorical? We couldn’t make a boxplot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675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564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70A0A-3DC4-4F05-8B5C-48072FD9F2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AC8202-90D3-4FED-8035-B3AB0318BD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ADFBE-A368-4B5A-811D-5AF864F30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C1FC9-CEFE-4DA0-997C-D01837396D71}" type="datetime1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687C1-95CD-49A6-8CC2-A394A76EB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2E0E2-BD56-4DD9-8551-5DFAA155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19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C0DFA-024A-49F9-9E59-ACD0E912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9E9B7F-B0C2-47A4-B6C6-7296B952E5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5ABFB-E380-48E5-9C97-6D0F97A39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9B9D0-5C5B-4392-B215-97E05BBBB85D}" type="datetime1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90A27-7A94-482F-888F-9E1ED2CF8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E4B418-43B7-4B7E-A2A8-E45CBB005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95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FD3AF0-1440-4F16-B3DC-00BC57F8E6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370CE6-8368-457C-A442-706B5251E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AC786-0069-494E-AE8B-B79EA06DE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F35C2-0BC0-423C-AD0C-B0FB8B05D81C}" type="datetime1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1B730-3FB5-434A-A66D-8C8913FF3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12653-490B-49F9-9C0A-2A83CFCED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6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4AC42C6-468A-48CE-9201-E6C788867EFA}"/>
              </a:ext>
            </a:extLst>
          </p:cNvPr>
          <p:cNvSpPr/>
          <p:nvPr userDrawn="1"/>
        </p:nvSpPr>
        <p:spPr>
          <a:xfrm>
            <a:off x="-270" y="-4232"/>
            <a:ext cx="12198553" cy="1510247"/>
          </a:xfrm>
          <a:custGeom>
            <a:avLst/>
            <a:gdLst>
              <a:gd name="connsiteX0" fmla="*/ 898708 w 13115847"/>
              <a:gd name="connsiteY0" fmla="*/ 128580 h 1929100"/>
              <a:gd name="connsiteX1" fmla="*/ 13106420 w 13115847"/>
              <a:gd name="connsiteY1" fmla="*/ 147434 h 1929100"/>
              <a:gd name="connsiteX2" fmla="*/ 13115847 w 13115847"/>
              <a:gd name="connsiteY2" fmla="*/ 1467187 h 1929100"/>
              <a:gd name="connsiteX3" fmla="*/ 12861323 w 13115847"/>
              <a:gd name="connsiteY3" fmla="*/ 1495467 h 1929100"/>
              <a:gd name="connsiteX4" fmla="*/ 12597372 w 13115847"/>
              <a:gd name="connsiteY4" fmla="*/ 1533174 h 1929100"/>
              <a:gd name="connsiteX5" fmla="*/ 12239154 w 13115847"/>
              <a:gd name="connsiteY5" fmla="*/ 1552028 h 1929100"/>
              <a:gd name="connsiteX6" fmla="*/ 11946923 w 13115847"/>
              <a:gd name="connsiteY6" fmla="*/ 1589735 h 1929100"/>
              <a:gd name="connsiteX7" fmla="*/ 11786667 w 13115847"/>
              <a:gd name="connsiteY7" fmla="*/ 1608589 h 1929100"/>
              <a:gd name="connsiteX8" fmla="*/ 11616985 w 13115847"/>
              <a:gd name="connsiteY8" fmla="*/ 1627442 h 1929100"/>
              <a:gd name="connsiteX9" fmla="*/ 11485009 w 13115847"/>
              <a:gd name="connsiteY9" fmla="*/ 1636869 h 1929100"/>
              <a:gd name="connsiteX10" fmla="*/ 11371888 w 13115847"/>
              <a:gd name="connsiteY10" fmla="*/ 1646296 h 1929100"/>
              <a:gd name="connsiteX11" fmla="*/ 11202205 w 13115847"/>
              <a:gd name="connsiteY11" fmla="*/ 1665149 h 1929100"/>
              <a:gd name="connsiteX12" fmla="*/ 11079657 w 13115847"/>
              <a:gd name="connsiteY12" fmla="*/ 1674576 h 1929100"/>
              <a:gd name="connsiteX13" fmla="*/ 10975962 w 13115847"/>
              <a:gd name="connsiteY13" fmla="*/ 1674576 h 1929100"/>
              <a:gd name="connsiteX14" fmla="*/ 10806280 w 13115847"/>
              <a:gd name="connsiteY14" fmla="*/ 1693430 h 1929100"/>
              <a:gd name="connsiteX15" fmla="*/ 10683731 w 13115847"/>
              <a:gd name="connsiteY15" fmla="*/ 1712283 h 1929100"/>
              <a:gd name="connsiteX16" fmla="*/ 10561183 w 13115847"/>
              <a:gd name="connsiteY16" fmla="*/ 1712283 h 1929100"/>
              <a:gd name="connsiteX17" fmla="*/ 10457488 w 13115847"/>
              <a:gd name="connsiteY17" fmla="*/ 1712283 h 1929100"/>
              <a:gd name="connsiteX18" fmla="*/ 10297232 w 13115847"/>
              <a:gd name="connsiteY18" fmla="*/ 1731137 h 1929100"/>
              <a:gd name="connsiteX19" fmla="*/ 10184110 w 13115847"/>
              <a:gd name="connsiteY19" fmla="*/ 1740564 h 1929100"/>
              <a:gd name="connsiteX20" fmla="*/ 9901306 w 13115847"/>
              <a:gd name="connsiteY20" fmla="*/ 1768844 h 1929100"/>
              <a:gd name="connsiteX21" fmla="*/ 9712770 w 13115847"/>
              <a:gd name="connsiteY21" fmla="*/ 1778271 h 1929100"/>
              <a:gd name="connsiteX22" fmla="*/ 9571368 w 13115847"/>
              <a:gd name="connsiteY22" fmla="*/ 1787698 h 1929100"/>
              <a:gd name="connsiteX23" fmla="*/ 9345125 w 13115847"/>
              <a:gd name="connsiteY23" fmla="*/ 1797125 h 1929100"/>
              <a:gd name="connsiteX24" fmla="*/ 9175442 w 13115847"/>
              <a:gd name="connsiteY24" fmla="*/ 1806552 h 1929100"/>
              <a:gd name="connsiteX25" fmla="*/ 8930346 w 13115847"/>
              <a:gd name="connsiteY25" fmla="*/ 1825405 h 1929100"/>
              <a:gd name="connsiteX26" fmla="*/ 8722956 w 13115847"/>
              <a:gd name="connsiteY26" fmla="*/ 1834832 h 1929100"/>
              <a:gd name="connsiteX27" fmla="*/ 8534420 w 13115847"/>
              <a:gd name="connsiteY27" fmla="*/ 1834832 h 1929100"/>
              <a:gd name="connsiteX28" fmla="*/ 8308176 w 13115847"/>
              <a:gd name="connsiteY28" fmla="*/ 1844259 h 1929100"/>
              <a:gd name="connsiteX29" fmla="*/ 8044226 w 13115847"/>
              <a:gd name="connsiteY29" fmla="*/ 1844259 h 1929100"/>
              <a:gd name="connsiteX30" fmla="*/ 7704861 w 13115847"/>
              <a:gd name="connsiteY30" fmla="*/ 1834832 h 1929100"/>
              <a:gd name="connsiteX31" fmla="*/ 7242948 w 13115847"/>
              <a:gd name="connsiteY31" fmla="*/ 1806552 h 1929100"/>
              <a:gd name="connsiteX32" fmla="*/ 6771607 w 13115847"/>
              <a:gd name="connsiteY32" fmla="*/ 1778271 h 1929100"/>
              <a:gd name="connsiteX33" fmla="*/ 6319121 w 13115847"/>
              <a:gd name="connsiteY33" fmla="*/ 1721710 h 1929100"/>
              <a:gd name="connsiteX34" fmla="*/ 5885488 w 13115847"/>
              <a:gd name="connsiteY34" fmla="*/ 1665149 h 1929100"/>
              <a:gd name="connsiteX35" fmla="*/ 5319880 w 13115847"/>
              <a:gd name="connsiteY35" fmla="*/ 1599162 h 1929100"/>
              <a:gd name="connsiteX36" fmla="*/ 4424333 w 13115847"/>
              <a:gd name="connsiteY36" fmla="*/ 1514321 h 1929100"/>
              <a:gd name="connsiteX37" fmla="*/ 3896432 w 13115847"/>
              <a:gd name="connsiteY37" fmla="*/ 1457760 h 1929100"/>
              <a:gd name="connsiteX38" fmla="*/ 3547640 w 13115847"/>
              <a:gd name="connsiteY38" fmla="*/ 1448333 h 1929100"/>
              <a:gd name="connsiteX39" fmla="*/ 3245983 w 13115847"/>
              <a:gd name="connsiteY39" fmla="*/ 1467187 h 1929100"/>
              <a:gd name="connsiteX40" fmla="*/ 3000886 w 13115847"/>
              <a:gd name="connsiteY40" fmla="*/ 1476613 h 1929100"/>
              <a:gd name="connsiteX41" fmla="*/ 2652094 w 13115847"/>
              <a:gd name="connsiteY41" fmla="*/ 1523747 h 1929100"/>
              <a:gd name="connsiteX42" fmla="*/ 2369290 w 13115847"/>
              <a:gd name="connsiteY42" fmla="*/ 1561455 h 1929100"/>
              <a:gd name="connsiteX43" fmla="*/ 2161900 w 13115847"/>
              <a:gd name="connsiteY43" fmla="*/ 1599162 h 1929100"/>
              <a:gd name="connsiteX44" fmla="*/ 1954510 w 13115847"/>
              <a:gd name="connsiteY44" fmla="*/ 1636869 h 1929100"/>
              <a:gd name="connsiteX45" fmla="*/ 1699987 w 13115847"/>
              <a:gd name="connsiteY45" fmla="*/ 1702857 h 1929100"/>
              <a:gd name="connsiteX46" fmla="*/ 1502024 w 13115847"/>
              <a:gd name="connsiteY46" fmla="*/ 1749991 h 1929100"/>
              <a:gd name="connsiteX47" fmla="*/ 1322915 w 13115847"/>
              <a:gd name="connsiteY47" fmla="*/ 1806552 h 1929100"/>
              <a:gd name="connsiteX48" fmla="*/ 1058964 w 13115847"/>
              <a:gd name="connsiteY48" fmla="*/ 1891393 h 1929100"/>
              <a:gd name="connsiteX49" fmla="*/ 917562 w 13115847"/>
              <a:gd name="connsiteY49" fmla="*/ 1929100 h 1929100"/>
              <a:gd name="connsiteX50" fmla="*/ 898708 w 13115847"/>
              <a:gd name="connsiteY50" fmla="*/ 128580 h 1929100"/>
              <a:gd name="connsiteX0" fmla="*/ 901834 w 13118973"/>
              <a:gd name="connsiteY0" fmla="*/ 54233 h 1854753"/>
              <a:gd name="connsiteX1" fmla="*/ 13109546 w 13118973"/>
              <a:gd name="connsiteY1" fmla="*/ 73087 h 1854753"/>
              <a:gd name="connsiteX2" fmla="*/ 13118973 w 13118973"/>
              <a:gd name="connsiteY2" fmla="*/ 1392840 h 1854753"/>
              <a:gd name="connsiteX3" fmla="*/ 12864449 w 13118973"/>
              <a:gd name="connsiteY3" fmla="*/ 1421120 h 1854753"/>
              <a:gd name="connsiteX4" fmla="*/ 12600498 w 13118973"/>
              <a:gd name="connsiteY4" fmla="*/ 1458827 h 1854753"/>
              <a:gd name="connsiteX5" fmla="*/ 12242280 w 13118973"/>
              <a:gd name="connsiteY5" fmla="*/ 1477681 h 1854753"/>
              <a:gd name="connsiteX6" fmla="*/ 11950049 w 13118973"/>
              <a:gd name="connsiteY6" fmla="*/ 1515388 h 1854753"/>
              <a:gd name="connsiteX7" fmla="*/ 11789793 w 13118973"/>
              <a:gd name="connsiteY7" fmla="*/ 1534242 h 1854753"/>
              <a:gd name="connsiteX8" fmla="*/ 11620111 w 13118973"/>
              <a:gd name="connsiteY8" fmla="*/ 1553095 h 1854753"/>
              <a:gd name="connsiteX9" fmla="*/ 11488135 w 13118973"/>
              <a:gd name="connsiteY9" fmla="*/ 1562522 h 1854753"/>
              <a:gd name="connsiteX10" fmla="*/ 11375014 w 13118973"/>
              <a:gd name="connsiteY10" fmla="*/ 1571949 h 1854753"/>
              <a:gd name="connsiteX11" fmla="*/ 11205331 w 13118973"/>
              <a:gd name="connsiteY11" fmla="*/ 1590802 h 1854753"/>
              <a:gd name="connsiteX12" fmla="*/ 11082783 w 13118973"/>
              <a:gd name="connsiteY12" fmla="*/ 1600229 h 1854753"/>
              <a:gd name="connsiteX13" fmla="*/ 10979088 w 13118973"/>
              <a:gd name="connsiteY13" fmla="*/ 1600229 h 1854753"/>
              <a:gd name="connsiteX14" fmla="*/ 10809406 w 13118973"/>
              <a:gd name="connsiteY14" fmla="*/ 1619083 h 1854753"/>
              <a:gd name="connsiteX15" fmla="*/ 10686857 w 13118973"/>
              <a:gd name="connsiteY15" fmla="*/ 1637936 h 1854753"/>
              <a:gd name="connsiteX16" fmla="*/ 10564309 w 13118973"/>
              <a:gd name="connsiteY16" fmla="*/ 1637936 h 1854753"/>
              <a:gd name="connsiteX17" fmla="*/ 10460614 w 13118973"/>
              <a:gd name="connsiteY17" fmla="*/ 1637936 h 1854753"/>
              <a:gd name="connsiteX18" fmla="*/ 10300358 w 13118973"/>
              <a:gd name="connsiteY18" fmla="*/ 1656790 h 1854753"/>
              <a:gd name="connsiteX19" fmla="*/ 10187236 w 13118973"/>
              <a:gd name="connsiteY19" fmla="*/ 1666217 h 1854753"/>
              <a:gd name="connsiteX20" fmla="*/ 9904432 w 13118973"/>
              <a:gd name="connsiteY20" fmla="*/ 1694497 h 1854753"/>
              <a:gd name="connsiteX21" fmla="*/ 9715896 w 13118973"/>
              <a:gd name="connsiteY21" fmla="*/ 1703924 h 1854753"/>
              <a:gd name="connsiteX22" fmla="*/ 9574494 w 13118973"/>
              <a:gd name="connsiteY22" fmla="*/ 1713351 h 1854753"/>
              <a:gd name="connsiteX23" fmla="*/ 9348251 w 13118973"/>
              <a:gd name="connsiteY23" fmla="*/ 1722778 h 1854753"/>
              <a:gd name="connsiteX24" fmla="*/ 9178568 w 13118973"/>
              <a:gd name="connsiteY24" fmla="*/ 1732205 h 1854753"/>
              <a:gd name="connsiteX25" fmla="*/ 8933472 w 13118973"/>
              <a:gd name="connsiteY25" fmla="*/ 1751058 h 1854753"/>
              <a:gd name="connsiteX26" fmla="*/ 8726082 w 13118973"/>
              <a:gd name="connsiteY26" fmla="*/ 1760485 h 1854753"/>
              <a:gd name="connsiteX27" fmla="*/ 8537546 w 13118973"/>
              <a:gd name="connsiteY27" fmla="*/ 1760485 h 1854753"/>
              <a:gd name="connsiteX28" fmla="*/ 8311302 w 13118973"/>
              <a:gd name="connsiteY28" fmla="*/ 1769912 h 1854753"/>
              <a:gd name="connsiteX29" fmla="*/ 8047352 w 13118973"/>
              <a:gd name="connsiteY29" fmla="*/ 1769912 h 1854753"/>
              <a:gd name="connsiteX30" fmla="*/ 7707987 w 13118973"/>
              <a:gd name="connsiteY30" fmla="*/ 1760485 h 1854753"/>
              <a:gd name="connsiteX31" fmla="*/ 7246074 w 13118973"/>
              <a:gd name="connsiteY31" fmla="*/ 1732205 h 1854753"/>
              <a:gd name="connsiteX32" fmla="*/ 6774733 w 13118973"/>
              <a:gd name="connsiteY32" fmla="*/ 1703924 h 1854753"/>
              <a:gd name="connsiteX33" fmla="*/ 6322247 w 13118973"/>
              <a:gd name="connsiteY33" fmla="*/ 1647363 h 1854753"/>
              <a:gd name="connsiteX34" fmla="*/ 5888614 w 13118973"/>
              <a:gd name="connsiteY34" fmla="*/ 1590802 h 1854753"/>
              <a:gd name="connsiteX35" fmla="*/ 5323006 w 13118973"/>
              <a:gd name="connsiteY35" fmla="*/ 1524815 h 1854753"/>
              <a:gd name="connsiteX36" fmla="*/ 4427459 w 13118973"/>
              <a:gd name="connsiteY36" fmla="*/ 1439974 h 1854753"/>
              <a:gd name="connsiteX37" fmla="*/ 3899558 w 13118973"/>
              <a:gd name="connsiteY37" fmla="*/ 1383413 h 1854753"/>
              <a:gd name="connsiteX38" fmla="*/ 3550766 w 13118973"/>
              <a:gd name="connsiteY38" fmla="*/ 1373986 h 1854753"/>
              <a:gd name="connsiteX39" fmla="*/ 3249109 w 13118973"/>
              <a:gd name="connsiteY39" fmla="*/ 1392840 h 1854753"/>
              <a:gd name="connsiteX40" fmla="*/ 3004012 w 13118973"/>
              <a:gd name="connsiteY40" fmla="*/ 1402266 h 1854753"/>
              <a:gd name="connsiteX41" fmla="*/ 2655220 w 13118973"/>
              <a:gd name="connsiteY41" fmla="*/ 1449400 h 1854753"/>
              <a:gd name="connsiteX42" fmla="*/ 2372416 w 13118973"/>
              <a:gd name="connsiteY42" fmla="*/ 1487108 h 1854753"/>
              <a:gd name="connsiteX43" fmla="*/ 2165026 w 13118973"/>
              <a:gd name="connsiteY43" fmla="*/ 1524815 h 1854753"/>
              <a:gd name="connsiteX44" fmla="*/ 1957636 w 13118973"/>
              <a:gd name="connsiteY44" fmla="*/ 1562522 h 1854753"/>
              <a:gd name="connsiteX45" fmla="*/ 1703113 w 13118973"/>
              <a:gd name="connsiteY45" fmla="*/ 1628510 h 1854753"/>
              <a:gd name="connsiteX46" fmla="*/ 1505150 w 13118973"/>
              <a:gd name="connsiteY46" fmla="*/ 1675644 h 1854753"/>
              <a:gd name="connsiteX47" fmla="*/ 1326041 w 13118973"/>
              <a:gd name="connsiteY47" fmla="*/ 1732205 h 1854753"/>
              <a:gd name="connsiteX48" fmla="*/ 1062090 w 13118973"/>
              <a:gd name="connsiteY48" fmla="*/ 1817046 h 1854753"/>
              <a:gd name="connsiteX49" fmla="*/ 920688 w 13118973"/>
              <a:gd name="connsiteY49" fmla="*/ 1854753 h 1854753"/>
              <a:gd name="connsiteX50" fmla="*/ 911262 w 13118973"/>
              <a:gd name="connsiteY50" fmla="*/ 849480 h 1854753"/>
              <a:gd name="connsiteX51" fmla="*/ 901834 w 13118973"/>
              <a:gd name="connsiteY51" fmla="*/ 54233 h 1854753"/>
              <a:gd name="connsiteX0" fmla="*/ 302716 w 12519855"/>
              <a:gd name="connsiteY0" fmla="*/ 4914 h 1805434"/>
              <a:gd name="connsiteX1" fmla="*/ 12510428 w 12519855"/>
              <a:gd name="connsiteY1" fmla="*/ 23768 h 1805434"/>
              <a:gd name="connsiteX2" fmla="*/ 12519855 w 12519855"/>
              <a:gd name="connsiteY2" fmla="*/ 1343521 h 1805434"/>
              <a:gd name="connsiteX3" fmla="*/ 12265331 w 12519855"/>
              <a:gd name="connsiteY3" fmla="*/ 1371801 h 1805434"/>
              <a:gd name="connsiteX4" fmla="*/ 12001380 w 12519855"/>
              <a:gd name="connsiteY4" fmla="*/ 1409508 h 1805434"/>
              <a:gd name="connsiteX5" fmla="*/ 11643162 w 12519855"/>
              <a:gd name="connsiteY5" fmla="*/ 1428362 h 1805434"/>
              <a:gd name="connsiteX6" fmla="*/ 11350931 w 12519855"/>
              <a:gd name="connsiteY6" fmla="*/ 1466069 h 1805434"/>
              <a:gd name="connsiteX7" fmla="*/ 11190675 w 12519855"/>
              <a:gd name="connsiteY7" fmla="*/ 1484923 h 1805434"/>
              <a:gd name="connsiteX8" fmla="*/ 11020993 w 12519855"/>
              <a:gd name="connsiteY8" fmla="*/ 1503776 h 1805434"/>
              <a:gd name="connsiteX9" fmla="*/ 10889017 w 12519855"/>
              <a:gd name="connsiteY9" fmla="*/ 1513203 h 1805434"/>
              <a:gd name="connsiteX10" fmla="*/ 10775896 w 12519855"/>
              <a:gd name="connsiteY10" fmla="*/ 1522630 h 1805434"/>
              <a:gd name="connsiteX11" fmla="*/ 10606213 w 12519855"/>
              <a:gd name="connsiteY11" fmla="*/ 1541483 h 1805434"/>
              <a:gd name="connsiteX12" fmla="*/ 10483665 w 12519855"/>
              <a:gd name="connsiteY12" fmla="*/ 1550910 h 1805434"/>
              <a:gd name="connsiteX13" fmla="*/ 10379970 w 12519855"/>
              <a:gd name="connsiteY13" fmla="*/ 1550910 h 1805434"/>
              <a:gd name="connsiteX14" fmla="*/ 10210288 w 12519855"/>
              <a:gd name="connsiteY14" fmla="*/ 1569764 h 1805434"/>
              <a:gd name="connsiteX15" fmla="*/ 10087739 w 12519855"/>
              <a:gd name="connsiteY15" fmla="*/ 1588617 h 1805434"/>
              <a:gd name="connsiteX16" fmla="*/ 9965191 w 12519855"/>
              <a:gd name="connsiteY16" fmla="*/ 1588617 h 1805434"/>
              <a:gd name="connsiteX17" fmla="*/ 9861496 w 12519855"/>
              <a:gd name="connsiteY17" fmla="*/ 1588617 h 1805434"/>
              <a:gd name="connsiteX18" fmla="*/ 9701240 w 12519855"/>
              <a:gd name="connsiteY18" fmla="*/ 1607471 h 1805434"/>
              <a:gd name="connsiteX19" fmla="*/ 9588118 w 12519855"/>
              <a:gd name="connsiteY19" fmla="*/ 1616898 h 1805434"/>
              <a:gd name="connsiteX20" fmla="*/ 9305314 w 12519855"/>
              <a:gd name="connsiteY20" fmla="*/ 1645178 h 1805434"/>
              <a:gd name="connsiteX21" fmla="*/ 9116778 w 12519855"/>
              <a:gd name="connsiteY21" fmla="*/ 1654605 h 1805434"/>
              <a:gd name="connsiteX22" fmla="*/ 8975376 w 12519855"/>
              <a:gd name="connsiteY22" fmla="*/ 1664032 h 1805434"/>
              <a:gd name="connsiteX23" fmla="*/ 8749133 w 12519855"/>
              <a:gd name="connsiteY23" fmla="*/ 1673459 h 1805434"/>
              <a:gd name="connsiteX24" fmla="*/ 8579450 w 12519855"/>
              <a:gd name="connsiteY24" fmla="*/ 1682886 h 1805434"/>
              <a:gd name="connsiteX25" fmla="*/ 8334354 w 12519855"/>
              <a:gd name="connsiteY25" fmla="*/ 1701739 h 1805434"/>
              <a:gd name="connsiteX26" fmla="*/ 8126964 w 12519855"/>
              <a:gd name="connsiteY26" fmla="*/ 1711166 h 1805434"/>
              <a:gd name="connsiteX27" fmla="*/ 7938428 w 12519855"/>
              <a:gd name="connsiteY27" fmla="*/ 1711166 h 1805434"/>
              <a:gd name="connsiteX28" fmla="*/ 7712184 w 12519855"/>
              <a:gd name="connsiteY28" fmla="*/ 1720593 h 1805434"/>
              <a:gd name="connsiteX29" fmla="*/ 7448234 w 12519855"/>
              <a:gd name="connsiteY29" fmla="*/ 1720593 h 1805434"/>
              <a:gd name="connsiteX30" fmla="*/ 7108869 w 12519855"/>
              <a:gd name="connsiteY30" fmla="*/ 1711166 h 1805434"/>
              <a:gd name="connsiteX31" fmla="*/ 6646956 w 12519855"/>
              <a:gd name="connsiteY31" fmla="*/ 1682886 h 1805434"/>
              <a:gd name="connsiteX32" fmla="*/ 6175615 w 12519855"/>
              <a:gd name="connsiteY32" fmla="*/ 1654605 h 1805434"/>
              <a:gd name="connsiteX33" fmla="*/ 5723129 w 12519855"/>
              <a:gd name="connsiteY33" fmla="*/ 1598044 h 1805434"/>
              <a:gd name="connsiteX34" fmla="*/ 5289496 w 12519855"/>
              <a:gd name="connsiteY34" fmla="*/ 1541483 h 1805434"/>
              <a:gd name="connsiteX35" fmla="*/ 4723888 w 12519855"/>
              <a:gd name="connsiteY35" fmla="*/ 1475496 h 1805434"/>
              <a:gd name="connsiteX36" fmla="*/ 3828341 w 12519855"/>
              <a:gd name="connsiteY36" fmla="*/ 1390655 h 1805434"/>
              <a:gd name="connsiteX37" fmla="*/ 3300440 w 12519855"/>
              <a:gd name="connsiteY37" fmla="*/ 1334094 h 1805434"/>
              <a:gd name="connsiteX38" fmla="*/ 2951648 w 12519855"/>
              <a:gd name="connsiteY38" fmla="*/ 1324667 h 1805434"/>
              <a:gd name="connsiteX39" fmla="*/ 2649991 w 12519855"/>
              <a:gd name="connsiteY39" fmla="*/ 1343521 h 1805434"/>
              <a:gd name="connsiteX40" fmla="*/ 2404894 w 12519855"/>
              <a:gd name="connsiteY40" fmla="*/ 1352947 h 1805434"/>
              <a:gd name="connsiteX41" fmla="*/ 2056102 w 12519855"/>
              <a:gd name="connsiteY41" fmla="*/ 1400081 h 1805434"/>
              <a:gd name="connsiteX42" fmla="*/ 1773298 w 12519855"/>
              <a:gd name="connsiteY42" fmla="*/ 1437789 h 1805434"/>
              <a:gd name="connsiteX43" fmla="*/ 1565908 w 12519855"/>
              <a:gd name="connsiteY43" fmla="*/ 1475496 h 1805434"/>
              <a:gd name="connsiteX44" fmla="*/ 1358518 w 12519855"/>
              <a:gd name="connsiteY44" fmla="*/ 1513203 h 1805434"/>
              <a:gd name="connsiteX45" fmla="*/ 1103995 w 12519855"/>
              <a:gd name="connsiteY45" fmla="*/ 1579191 h 1805434"/>
              <a:gd name="connsiteX46" fmla="*/ 906032 w 12519855"/>
              <a:gd name="connsiteY46" fmla="*/ 1626325 h 1805434"/>
              <a:gd name="connsiteX47" fmla="*/ 726923 w 12519855"/>
              <a:gd name="connsiteY47" fmla="*/ 1682886 h 1805434"/>
              <a:gd name="connsiteX48" fmla="*/ 462972 w 12519855"/>
              <a:gd name="connsiteY48" fmla="*/ 1767727 h 1805434"/>
              <a:gd name="connsiteX49" fmla="*/ 321570 w 12519855"/>
              <a:gd name="connsiteY49" fmla="*/ 1805434 h 1805434"/>
              <a:gd name="connsiteX50" fmla="*/ 312144 w 12519855"/>
              <a:gd name="connsiteY50" fmla="*/ 800161 h 1805434"/>
              <a:gd name="connsiteX51" fmla="*/ 302716 w 12519855"/>
              <a:gd name="connsiteY51" fmla="*/ 4914 h 1805434"/>
              <a:gd name="connsiteX0" fmla="*/ 302716 w 12519855"/>
              <a:gd name="connsiteY0" fmla="*/ 83478 h 1883998"/>
              <a:gd name="connsiteX1" fmla="*/ 1301958 w 12519855"/>
              <a:gd name="connsiteY1" fmla="*/ 86872 h 1883998"/>
              <a:gd name="connsiteX2" fmla="*/ 12510428 w 12519855"/>
              <a:gd name="connsiteY2" fmla="*/ 102332 h 1883998"/>
              <a:gd name="connsiteX3" fmla="*/ 12519855 w 12519855"/>
              <a:gd name="connsiteY3" fmla="*/ 1422085 h 1883998"/>
              <a:gd name="connsiteX4" fmla="*/ 12265331 w 12519855"/>
              <a:gd name="connsiteY4" fmla="*/ 1450365 h 1883998"/>
              <a:gd name="connsiteX5" fmla="*/ 12001380 w 12519855"/>
              <a:gd name="connsiteY5" fmla="*/ 1488072 h 1883998"/>
              <a:gd name="connsiteX6" fmla="*/ 11643162 w 12519855"/>
              <a:gd name="connsiteY6" fmla="*/ 1506926 h 1883998"/>
              <a:gd name="connsiteX7" fmla="*/ 11350931 w 12519855"/>
              <a:gd name="connsiteY7" fmla="*/ 1544633 h 1883998"/>
              <a:gd name="connsiteX8" fmla="*/ 11190675 w 12519855"/>
              <a:gd name="connsiteY8" fmla="*/ 1563487 h 1883998"/>
              <a:gd name="connsiteX9" fmla="*/ 11020993 w 12519855"/>
              <a:gd name="connsiteY9" fmla="*/ 1582340 h 1883998"/>
              <a:gd name="connsiteX10" fmla="*/ 10889017 w 12519855"/>
              <a:gd name="connsiteY10" fmla="*/ 1591767 h 1883998"/>
              <a:gd name="connsiteX11" fmla="*/ 10775896 w 12519855"/>
              <a:gd name="connsiteY11" fmla="*/ 1601194 h 1883998"/>
              <a:gd name="connsiteX12" fmla="*/ 10606213 w 12519855"/>
              <a:gd name="connsiteY12" fmla="*/ 1620047 h 1883998"/>
              <a:gd name="connsiteX13" fmla="*/ 10483665 w 12519855"/>
              <a:gd name="connsiteY13" fmla="*/ 1629474 h 1883998"/>
              <a:gd name="connsiteX14" fmla="*/ 10379970 w 12519855"/>
              <a:gd name="connsiteY14" fmla="*/ 1629474 h 1883998"/>
              <a:gd name="connsiteX15" fmla="*/ 10210288 w 12519855"/>
              <a:gd name="connsiteY15" fmla="*/ 1648328 h 1883998"/>
              <a:gd name="connsiteX16" fmla="*/ 10087739 w 12519855"/>
              <a:gd name="connsiteY16" fmla="*/ 1667181 h 1883998"/>
              <a:gd name="connsiteX17" fmla="*/ 9965191 w 12519855"/>
              <a:gd name="connsiteY17" fmla="*/ 1667181 h 1883998"/>
              <a:gd name="connsiteX18" fmla="*/ 9861496 w 12519855"/>
              <a:gd name="connsiteY18" fmla="*/ 1667181 h 1883998"/>
              <a:gd name="connsiteX19" fmla="*/ 9701240 w 12519855"/>
              <a:gd name="connsiteY19" fmla="*/ 1686035 h 1883998"/>
              <a:gd name="connsiteX20" fmla="*/ 9588118 w 12519855"/>
              <a:gd name="connsiteY20" fmla="*/ 1695462 h 1883998"/>
              <a:gd name="connsiteX21" fmla="*/ 9305314 w 12519855"/>
              <a:gd name="connsiteY21" fmla="*/ 1723742 h 1883998"/>
              <a:gd name="connsiteX22" fmla="*/ 9116778 w 12519855"/>
              <a:gd name="connsiteY22" fmla="*/ 1733169 h 1883998"/>
              <a:gd name="connsiteX23" fmla="*/ 8975376 w 12519855"/>
              <a:gd name="connsiteY23" fmla="*/ 1742596 h 1883998"/>
              <a:gd name="connsiteX24" fmla="*/ 8749133 w 12519855"/>
              <a:gd name="connsiteY24" fmla="*/ 1752023 h 1883998"/>
              <a:gd name="connsiteX25" fmla="*/ 8579450 w 12519855"/>
              <a:gd name="connsiteY25" fmla="*/ 1761450 h 1883998"/>
              <a:gd name="connsiteX26" fmla="*/ 8334354 w 12519855"/>
              <a:gd name="connsiteY26" fmla="*/ 1780303 h 1883998"/>
              <a:gd name="connsiteX27" fmla="*/ 8126964 w 12519855"/>
              <a:gd name="connsiteY27" fmla="*/ 1789730 h 1883998"/>
              <a:gd name="connsiteX28" fmla="*/ 7938428 w 12519855"/>
              <a:gd name="connsiteY28" fmla="*/ 1789730 h 1883998"/>
              <a:gd name="connsiteX29" fmla="*/ 7712184 w 12519855"/>
              <a:gd name="connsiteY29" fmla="*/ 1799157 h 1883998"/>
              <a:gd name="connsiteX30" fmla="*/ 7448234 w 12519855"/>
              <a:gd name="connsiteY30" fmla="*/ 1799157 h 1883998"/>
              <a:gd name="connsiteX31" fmla="*/ 7108869 w 12519855"/>
              <a:gd name="connsiteY31" fmla="*/ 1789730 h 1883998"/>
              <a:gd name="connsiteX32" fmla="*/ 6646956 w 12519855"/>
              <a:gd name="connsiteY32" fmla="*/ 1761450 h 1883998"/>
              <a:gd name="connsiteX33" fmla="*/ 6175615 w 12519855"/>
              <a:gd name="connsiteY33" fmla="*/ 1733169 h 1883998"/>
              <a:gd name="connsiteX34" fmla="*/ 5723129 w 12519855"/>
              <a:gd name="connsiteY34" fmla="*/ 1676608 h 1883998"/>
              <a:gd name="connsiteX35" fmla="*/ 5289496 w 12519855"/>
              <a:gd name="connsiteY35" fmla="*/ 1620047 h 1883998"/>
              <a:gd name="connsiteX36" fmla="*/ 4723888 w 12519855"/>
              <a:gd name="connsiteY36" fmla="*/ 1554060 h 1883998"/>
              <a:gd name="connsiteX37" fmla="*/ 3828341 w 12519855"/>
              <a:gd name="connsiteY37" fmla="*/ 1469219 h 1883998"/>
              <a:gd name="connsiteX38" fmla="*/ 3300440 w 12519855"/>
              <a:gd name="connsiteY38" fmla="*/ 1412658 h 1883998"/>
              <a:gd name="connsiteX39" fmla="*/ 2951648 w 12519855"/>
              <a:gd name="connsiteY39" fmla="*/ 1403231 h 1883998"/>
              <a:gd name="connsiteX40" fmla="*/ 2649991 w 12519855"/>
              <a:gd name="connsiteY40" fmla="*/ 1422085 h 1883998"/>
              <a:gd name="connsiteX41" fmla="*/ 2404894 w 12519855"/>
              <a:gd name="connsiteY41" fmla="*/ 1431511 h 1883998"/>
              <a:gd name="connsiteX42" fmla="*/ 2056102 w 12519855"/>
              <a:gd name="connsiteY42" fmla="*/ 1478645 h 1883998"/>
              <a:gd name="connsiteX43" fmla="*/ 1773298 w 12519855"/>
              <a:gd name="connsiteY43" fmla="*/ 1516353 h 1883998"/>
              <a:gd name="connsiteX44" fmla="*/ 1565908 w 12519855"/>
              <a:gd name="connsiteY44" fmla="*/ 1554060 h 1883998"/>
              <a:gd name="connsiteX45" fmla="*/ 1358518 w 12519855"/>
              <a:gd name="connsiteY45" fmla="*/ 1591767 h 1883998"/>
              <a:gd name="connsiteX46" fmla="*/ 1103995 w 12519855"/>
              <a:gd name="connsiteY46" fmla="*/ 1657755 h 1883998"/>
              <a:gd name="connsiteX47" fmla="*/ 906032 w 12519855"/>
              <a:gd name="connsiteY47" fmla="*/ 1704889 h 1883998"/>
              <a:gd name="connsiteX48" fmla="*/ 726923 w 12519855"/>
              <a:gd name="connsiteY48" fmla="*/ 1761450 h 1883998"/>
              <a:gd name="connsiteX49" fmla="*/ 462972 w 12519855"/>
              <a:gd name="connsiteY49" fmla="*/ 1846291 h 1883998"/>
              <a:gd name="connsiteX50" fmla="*/ 321570 w 12519855"/>
              <a:gd name="connsiteY50" fmla="*/ 1883998 h 1883998"/>
              <a:gd name="connsiteX51" fmla="*/ 312144 w 12519855"/>
              <a:gd name="connsiteY51" fmla="*/ 878725 h 1883998"/>
              <a:gd name="connsiteX52" fmla="*/ 302716 w 12519855"/>
              <a:gd name="connsiteY52" fmla="*/ 83478 h 1883998"/>
              <a:gd name="connsiteX0" fmla="*/ 647773 w 12864912"/>
              <a:gd name="connsiteY0" fmla="*/ 80926 h 1881446"/>
              <a:gd name="connsiteX1" fmla="*/ 987139 w 12864912"/>
              <a:gd name="connsiteY1" fmla="*/ 93747 h 1881446"/>
              <a:gd name="connsiteX2" fmla="*/ 12855485 w 12864912"/>
              <a:gd name="connsiteY2" fmla="*/ 99780 h 1881446"/>
              <a:gd name="connsiteX3" fmla="*/ 12864912 w 12864912"/>
              <a:gd name="connsiteY3" fmla="*/ 1419533 h 1881446"/>
              <a:gd name="connsiteX4" fmla="*/ 12610388 w 12864912"/>
              <a:gd name="connsiteY4" fmla="*/ 1447813 h 1881446"/>
              <a:gd name="connsiteX5" fmla="*/ 12346437 w 12864912"/>
              <a:gd name="connsiteY5" fmla="*/ 1485520 h 1881446"/>
              <a:gd name="connsiteX6" fmla="*/ 11988219 w 12864912"/>
              <a:gd name="connsiteY6" fmla="*/ 1504374 h 1881446"/>
              <a:gd name="connsiteX7" fmla="*/ 11695988 w 12864912"/>
              <a:gd name="connsiteY7" fmla="*/ 1542081 h 1881446"/>
              <a:gd name="connsiteX8" fmla="*/ 11535732 w 12864912"/>
              <a:gd name="connsiteY8" fmla="*/ 1560935 h 1881446"/>
              <a:gd name="connsiteX9" fmla="*/ 11366050 w 12864912"/>
              <a:gd name="connsiteY9" fmla="*/ 1579788 h 1881446"/>
              <a:gd name="connsiteX10" fmla="*/ 11234074 w 12864912"/>
              <a:gd name="connsiteY10" fmla="*/ 1589215 h 1881446"/>
              <a:gd name="connsiteX11" fmla="*/ 11120953 w 12864912"/>
              <a:gd name="connsiteY11" fmla="*/ 1598642 h 1881446"/>
              <a:gd name="connsiteX12" fmla="*/ 10951270 w 12864912"/>
              <a:gd name="connsiteY12" fmla="*/ 1617495 h 1881446"/>
              <a:gd name="connsiteX13" fmla="*/ 10828722 w 12864912"/>
              <a:gd name="connsiteY13" fmla="*/ 1626922 h 1881446"/>
              <a:gd name="connsiteX14" fmla="*/ 10725027 w 12864912"/>
              <a:gd name="connsiteY14" fmla="*/ 1626922 h 1881446"/>
              <a:gd name="connsiteX15" fmla="*/ 10555345 w 12864912"/>
              <a:gd name="connsiteY15" fmla="*/ 1645776 h 1881446"/>
              <a:gd name="connsiteX16" fmla="*/ 10432796 w 12864912"/>
              <a:gd name="connsiteY16" fmla="*/ 1664629 h 1881446"/>
              <a:gd name="connsiteX17" fmla="*/ 10310248 w 12864912"/>
              <a:gd name="connsiteY17" fmla="*/ 1664629 h 1881446"/>
              <a:gd name="connsiteX18" fmla="*/ 10206553 w 12864912"/>
              <a:gd name="connsiteY18" fmla="*/ 1664629 h 1881446"/>
              <a:gd name="connsiteX19" fmla="*/ 10046297 w 12864912"/>
              <a:gd name="connsiteY19" fmla="*/ 1683483 h 1881446"/>
              <a:gd name="connsiteX20" fmla="*/ 9933175 w 12864912"/>
              <a:gd name="connsiteY20" fmla="*/ 1692910 h 1881446"/>
              <a:gd name="connsiteX21" fmla="*/ 9650371 w 12864912"/>
              <a:gd name="connsiteY21" fmla="*/ 1721190 h 1881446"/>
              <a:gd name="connsiteX22" fmla="*/ 9461835 w 12864912"/>
              <a:gd name="connsiteY22" fmla="*/ 1730617 h 1881446"/>
              <a:gd name="connsiteX23" fmla="*/ 9320433 w 12864912"/>
              <a:gd name="connsiteY23" fmla="*/ 1740044 h 1881446"/>
              <a:gd name="connsiteX24" fmla="*/ 9094190 w 12864912"/>
              <a:gd name="connsiteY24" fmla="*/ 1749471 h 1881446"/>
              <a:gd name="connsiteX25" fmla="*/ 8924507 w 12864912"/>
              <a:gd name="connsiteY25" fmla="*/ 1758898 h 1881446"/>
              <a:gd name="connsiteX26" fmla="*/ 8679411 w 12864912"/>
              <a:gd name="connsiteY26" fmla="*/ 1777751 h 1881446"/>
              <a:gd name="connsiteX27" fmla="*/ 8472021 w 12864912"/>
              <a:gd name="connsiteY27" fmla="*/ 1787178 h 1881446"/>
              <a:gd name="connsiteX28" fmla="*/ 8283485 w 12864912"/>
              <a:gd name="connsiteY28" fmla="*/ 1787178 h 1881446"/>
              <a:gd name="connsiteX29" fmla="*/ 8057241 w 12864912"/>
              <a:gd name="connsiteY29" fmla="*/ 1796605 h 1881446"/>
              <a:gd name="connsiteX30" fmla="*/ 7793291 w 12864912"/>
              <a:gd name="connsiteY30" fmla="*/ 1796605 h 1881446"/>
              <a:gd name="connsiteX31" fmla="*/ 7453926 w 12864912"/>
              <a:gd name="connsiteY31" fmla="*/ 1787178 h 1881446"/>
              <a:gd name="connsiteX32" fmla="*/ 6992013 w 12864912"/>
              <a:gd name="connsiteY32" fmla="*/ 1758898 h 1881446"/>
              <a:gd name="connsiteX33" fmla="*/ 6520672 w 12864912"/>
              <a:gd name="connsiteY33" fmla="*/ 1730617 h 1881446"/>
              <a:gd name="connsiteX34" fmla="*/ 6068186 w 12864912"/>
              <a:gd name="connsiteY34" fmla="*/ 1674056 h 1881446"/>
              <a:gd name="connsiteX35" fmla="*/ 5634553 w 12864912"/>
              <a:gd name="connsiteY35" fmla="*/ 1617495 h 1881446"/>
              <a:gd name="connsiteX36" fmla="*/ 5068945 w 12864912"/>
              <a:gd name="connsiteY36" fmla="*/ 1551508 h 1881446"/>
              <a:gd name="connsiteX37" fmla="*/ 4173398 w 12864912"/>
              <a:gd name="connsiteY37" fmla="*/ 1466667 h 1881446"/>
              <a:gd name="connsiteX38" fmla="*/ 3645497 w 12864912"/>
              <a:gd name="connsiteY38" fmla="*/ 1410106 h 1881446"/>
              <a:gd name="connsiteX39" fmla="*/ 3296705 w 12864912"/>
              <a:gd name="connsiteY39" fmla="*/ 1400679 h 1881446"/>
              <a:gd name="connsiteX40" fmla="*/ 2995048 w 12864912"/>
              <a:gd name="connsiteY40" fmla="*/ 1419533 h 1881446"/>
              <a:gd name="connsiteX41" fmla="*/ 2749951 w 12864912"/>
              <a:gd name="connsiteY41" fmla="*/ 1428959 h 1881446"/>
              <a:gd name="connsiteX42" fmla="*/ 2401159 w 12864912"/>
              <a:gd name="connsiteY42" fmla="*/ 1476093 h 1881446"/>
              <a:gd name="connsiteX43" fmla="*/ 2118355 w 12864912"/>
              <a:gd name="connsiteY43" fmla="*/ 1513801 h 1881446"/>
              <a:gd name="connsiteX44" fmla="*/ 1910965 w 12864912"/>
              <a:gd name="connsiteY44" fmla="*/ 1551508 h 1881446"/>
              <a:gd name="connsiteX45" fmla="*/ 1703575 w 12864912"/>
              <a:gd name="connsiteY45" fmla="*/ 1589215 h 1881446"/>
              <a:gd name="connsiteX46" fmla="*/ 1449052 w 12864912"/>
              <a:gd name="connsiteY46" fmla="*/ 1655203 h 1881446"/>
              <a:gd name="connsiteX47" fmla="*/ 1251089 w 12864912"/>
              <a:gd name="connsiteY47" fmla="*/ 1702337 h 1881446"/>
              <a:gd name="connsiteX48" fmla="*/ 1071980 w 12864912"/>
              <a:gd name="connsiteY48" fmla="*/ 1758898 h 1881446"/>
              <a:gd name="connsiteX49" fmla="*/ 808029 w 12864912"/>
              <a:gd name="connsiteY49" fmla="*/ 1843739 h 1881446"/>
              <a:gd name="connsiteX50" fmla="*/ 666627 w 12864912"/>
              <a:gd name="connsiteY50" fmla="*/ 1881446 h 1881446"/>
              <a:gd name="connsiteX51" fmla="*/ 657201 w 12864912"/>
              <a:gd name="connsiteY51" fmla="*/ 876173 h 1881446"/>
              <a:gd name="connsiteX52" fmla="*/ 647773 w 12864912"/>
              <a:gd name="connsiteY52" fmla="*/ 80926 h 1881446"/>
              <a:gd name="connsiteX0" fmla="*/ 42303 w 12259442"/>
              <a:gd name="connsiteY0" fmla="*/ 80926 h 1881446"/>
              <a:gd name="connsiteX1" fmla="*/ 381669 w 12259442"/>
              <a:gd name="connsiteY1" fmla="*/ 93747 h 1881446"/>
              <a:gd name="connsiteX2" fmla="*/ 12250015 w 12259442"/>
              <a:gd name="connsiteY2" fmla="*/ 99780 h 1881446"/>
              <a:gd name="connsiteX3" fmla="*/ 12259442 w 12259442"/>
              <a:gd name="connsiteY3" fmla="*/ 1419533 h 1881446"/>
              <a:gd name="connsiteX4" fmla="*/ 12004918 w 12259442"/>
              <a:gd name="connsiteY4" fmla="*/ 1447813 h 1881446"/>
              <a:gd name="connsiteX5" fmla="*/ 11740967 w 12259442"/>
              <a:gd name="connsiteY5" fmla="*/ 1485520 h 1881446"/>
              <a:gd name="connsiteX6" fmla="*/ 11382749 w 12259442"/>
              <a:gd name="connsiteY6" fmla="*/ 1504374 h 1881446"/>
              <a:gd name="connsiteX7" fmla="*/ 11090518 w 12259442"/>
              <a:gd name="connsiteY7" fmla="*/ 1542081 h 1881446"/>
              <a:gd name="connsiteX8" fmla="*/ 10930262 w 12259442"/>
              <a:gd name="connsiteY8" fmla="*/ 1560935 h 1881446"/>
              <a:gd name="connsiteX9" fmla="*/ 10760580 w 12259442"/>
              <a:gd name="connsiteY9" fmla="*/ 1579788 h 1881446"/>
              <a:gd name="connsiteX10" fmla="*/ 10628604 w 12259442"/>
              <a:gd name="connsiteY10" fmla="*/ 1589215 h 1881446"/>
              <a:gd name="connsiteX11" fmla="*/ 10515483 w 12259442"/>
              <a:gd name="connsiteY11" fmla="*/ 1598642 h 1881446"/>
              <a:gd name="connsiteX12" fmla="*/ 10345800 w 12259442"/>
              <a:gd name="connsiteY12" fmla="*/ 1617495 h 1881446"/>
              <a:gd name="connsiteX13" fmla="*/ 10223252 w 12259442"/>
              <a:gd name="connsiteY13" fmla="*/ 1626922 h 1881446"/>
              <a:gd name="connsiteX14" fmla="*/ 10119557 w 12259442"/>
              <a:gd name="connsiteY14" fmla="*/ 1626922 h 1881446"/>
              <a:gd name="connsiteX15" fmla="*/ 9949875 w 12259442"/>
              <a:gd name="connsiteY15" fmla="*/ 1645776 h 1881446"/>
              <a:gd name="connsiteX16" fmla="*/ 9827326 w 12259442"/>
              <a:gd name="connsiteY16" fmla="*/ 1664629 h 1881446"/>
              <a:gd name="connsiteX17" fmla="*/ 9704778 w 12259442"/>
              <a:gd name="connsiteY17" fmla="*/ 1664629 h 1881446"/>
              <a:gd name="connsiteX18" fmla="*/ 9601083 w 12259442"/>
              <a:gd name="connsiteY18" fmla="*/ 1664629 h 1881446"/>
              <a:gd name="connsiteX19" fmla="*/ 9440827 w 12259442"/>
              <a:gd name="connsiteY19" fmla="*/ 1683483 h 1881446"/>
              <a:gd name="connsiteX20" fmla="*/ 9327705 w 12259442"/>
              <a:gd name="connsiteY20" fmla="*/ 1692910 h 1881446"/>
              <a:gd name="connsiteX21" fmla="*/ 9044901 w 12259442"/>
              <a:gd name="connsiteY21" fmla="*/ 1721190 h 1881446"/>
              <a:gd name="connsiteX22" fmla="*/ 8856365 w 12259442"/>
              <a:gd name="connsiteY22" fmla="*/ 1730617 h 1881446"/>
              <a:gd name="connsiteX23" fmla="*/ 8714963 w 12259442"/>
              <a:gd name="connsiteY23" fmla="*/ 1740044 h 1881446"/>
              <a:gd name="connsiteX24" fmla="*/ 8488720 w 12259442"/>
              <a:gd name="connsiteY24" fmla="*/ 1749471 h 1881446"/>
              <a:gd name="connsiteX25" fmla="*/ 8319037 w 12259442"/>
              <a:gd name="connsiteY25" fmla="*/ 1758898 h 1881446"/>
              <a:gd name="connsiteX26" fmla="*/ 8073941 w 12259442"/>
              <a:gd name="connsiteY26" fmla="*/ 1777751 h 1881446"/>
              <a:gd name="connsiteX27" fmla="*/ 7866551 w 12259442"/>
              <a:gd name="connsiteY27" fmla="*/ 1787178 h 1881446"/>
              <a:gd name="connsiteX28" fmla="*/ 7678015 w 12259442"/>
              <a:gd name="connsiteY28" fmla="*/ 1787178 h 1881446"/>
              <a:gd name="connsiteX29" fmla="*/ 7451771 w 12259442"/>
              <a:gd name="connsiteY29" fmla="*/ 1796605 h 1881446"/>
              <a:gd name="connsiteX30" fmla="*/ 7187821 w 12259442"/>
              <a:gd name="connsiteY30" fmla="*/ 1796605 h 1881446"/>
              <a:gd name="connsiteX31" fmla="*/ 6848456 w 12259442"/>
              <a:gd name="connsiteY31" fmla="*/ 1787178 h 1881446"/>
              <a:gd name="connsiteX32" fmla="*/ 6386543 w 12259442"/>
              <a:gd name="connsiteY32" fmla="*/ 1758898 h 1881446"/>
              <a:gd name="connsiteX33" fmla="*/ 5915202 w 12259442"/>
              <a:gd name="connsiteY33" fmla="*/ 1730617 h 1881446"/>
              <a:gd name="connsiteX34" fmla="*/ 5462716 w 12259442"/>
              <a:gd name="connsiteY34" fmla="*/ 1674056 h 1881446"/>
              <a:gd name="connsiteX35" fmla="*/ 5029083 w 12259442"/>
              <a:gd name="connsiteY35" fmla="*/ 1617495 h 1881446"/>
              <a:gd name="connsiteX36" fmla="*/ 4463475 w 12259442"/>
              <a:gd name="connsiteY36" fmla="*/ 1551508 h 1881446"/>
              <a:gd name="connsiteX37" fmla="*/ 3567928 w 12259442"/>
              <a:gd name="connsiteY37" fmla="*/ 1466667 h 1881446"/>
              <a:gd name="connsiteX38" fmla="*/ 3040027 w 12259442"/>
              <a:gd name="connsiteY38" fmla="*/ 1410106 h 1881446"/>
              <a:gd name="connsiteX39" fmla="*/ 2691235 w 12259442"/>
              <a:gd name="connsiteY39" fmla="*/ 1400679 h 1881446"/>
              <a:gd name="connsiteX40" fmla="*/ 2389578 w 12259442"/>
              <a:gd name="connsiteY40" fmla="*/ 1419533 h 1881446"/>
              <a:gd name="connsiteX41" fmla="*/ 2144481 w 12259442"/>
              <a:gd name="connsiteY41" fmla="*/ 1428959 h 1881446"/>
              <a:gd name="connsiteX42" fmla="*/ 1795689 w 12259442"/>
              <a:gd name="connsiteY42" fmla="*/ 1476093 h 1881446"/>
              <a:gd name="connsiteX43" fmla="*/ 1512885 w 12259442"/>
              <a:gd name="connsiteY43" fmla="*/ 1513801 h 1881446"/>
              <a:gd name="connsiteX44" fmla="*/ 1305495 w 12259442"/>
              <a:gd name="connsiteY44" fmla="*/ 1551508 h 1881446"/>
              <a:gd name="connsiteX45" fmla="*/ 1098105 w 12259442"/>
              <a:gd name="connsiteY45" fmla="*/ 1589215 h 1881446"/>
              <a:gd name="connsiteX46" fmla="*/ 843582 w 12259442"/>
              <a:gd name="connsiteY46" fmla="*/ 1655203 h 1881446"/>
              <a:gd name="connsiteX47" fmla="*/ 645619 w 12259442"/>
              <a:gd name="connsiteY47" fmla="*/ 1702337 h 1881446"/>
              <a:gd name="connsiteX48" fmla="*/ 466510 w 12259442"/>
              <a:gd name="connsiteY48" fmla="*/ 1758898 h 1881446"/>
              <a:gd name="connsiteX49" fmla="*/ 202559 w 12259442"/>
              <a:gd name="connsiteY49" fmla="*/ 1843739 h 1881446"/>
              <a:gd name="connsiteX50" fmla="*/ 61157 w 12259442"/>
              <a:gd name="connsiteY50" fmla="*/ 1881446 h 1881446"/>
              <a:gd name="connsiteX51" fmla="*/ 51731 w 12259442"/>
              <a:gd name="connsiteY51" fmla="*/ 876173 h 1881446"/>
              <a:gd name="connsiteX52" fmla="*/ 42303 w 12259442"/>
              <a:gd name="connsiteY52" fmla="*/ 80926 h 1881446"/>
              <a:gd name="connsiteX0" fmla="*/ 169352 w 12386491"/>
              <a:gd name="connsiteY0" fmla="*/ 80926 h 1881446"/>
              <a:gd name="connsiteX1" fmla="*/ 508718 w 12386491"/>
              <a:gd name="connsiteY1" fmla="*/ 93747 h 1881446"/>
              <a:gd name="connsiteX2" fmla="*/ 12377064 w 12386491"/>
              <a:gd name="connsiteY2" fmla="*/ 99780 h 1881446"/>
              <a:gd name="connsiteX3" fmla="*/ 12386491 w 12386491"/>
              <a:gd name="connsiteY3" fmla="*/ 1419533 h 1881446"/>
              <a:gd name="connsiteX4" fmla="*/ 12131967 w 12386491"/>
              <a:gd name="connsiteY4" fmla="*/ 1447813 h 1881446"/>
              <a:gd name="connsiteX5" fmla="*/ 11868016 w 12386491"/>
              <a:gd name="connsiteY5" fmla="*/ 1485520 h 1881446"/>
              <a:gd name="connsiteX6" fmla="*/ 11509798 w 12386491"/>
              <a:gd name="connsiteY6" fmla="*/ 1504374 h 1881446"/>
              <a:gd name="connsiteX7" fmla="*/ 11217567 w 12386491"/>
              <a:gd name="connsiteY7" fmla="*/ 1542081 h 1881446"/>
              <a:gd name="connsiteX8" fmla="*/ 11057311 w 12386491"/>
              <a:gd name="connsiteY8" fmla="*/ 1560935 h 1881446"/>
              <a:gd name="connsiteX9" fmla="*/ 10887629 w 12386491"/>
              <a:gd name="connsiteY9" fmla="*/ 1579788 h 1881446"/>
              <a:gd name="connsiteX10" fmla="*/ 10755653 w 12386491"/>
              <a:gd name="connsiteY10" fmla="*/ 1589215 h 1881446"/>
              <a:gd name="connsiteX11" fmla="*/ 10642532 w 12386491"/>
              <a:gd name="connsiteY11" fmla="*/ 1598642 h 1881446"/>
              <a:gd name="connsiteX12" fmla="*/ 10472849 w 12386491"/>
              <a:gd name="connsiteY12" fmla="*/ 1617495 h 1881446"/>
              <a:gd name="connsiteX13" fmla="*/ 10350301 w 12386491"/>
              <a:gd name="connsiteY13" fmla="*/ 1626922 h 1881446"/>
              <a:gd name="connsiteX14" fmla="*/ 10246606 w 12386491"/>
              <a:gd name="connsiteY14" fmla="*/ 1626922 h 1881446"/>
              <a:gd name="connsiteX15" fmla="*/ 10076924 w 12386491"/>
              <a:gd name="connsiteY15" fmla="*/ 1645776 h 1881446"/>
              <a:gd name="connsiteX16" fmla="*/ 9954375 w 12386491"/>
              <a:gd name="connsiteY16" fmla="*/ 1664629 h 1881446"/>
              <a:gd name="connsiteX17" fmla="*/ 9831827 w 12386491"/>
              <a:gd name="connsiteY17" fmla="*/ 1664629 h 1881446"/>
              <a:gd name="connsiteX18" fmla="*/ 9728132 w 12386491"/>
              <a:gd name="connsiteY18" fmla="*/ 1664629 h 1881446"/>
              <a:gd name="connsiteX19" fmla="*/ 9567876 w 12386491"/>
              <a:gd name="connsiteY19" fmla="*/ 1683483 h 1881446"/>
              <a:gd name="connsiteX20" fmla="*/ 9454754 w 12386491"/>
              <a:gd name="connsiteY20" fmla="*/ 1692910 h 1881446"/>
              <a:gd name="connsiteX21" fmla="*/ 9171950 w 12386491"/>
              <a:gd name="connsiteY21" fmla="*/ 1721190 h 1881446"/>
              <a:gd name="connsiteX22" fmla="*/ 8983414 w 12386491"/>
              <a:gd name="connsiteY22" fmla="*/ 1730617 h 1881446"/>
              <a:gd name="connsiteX23" fmla="*/ 8842012 w 12386491"/>
              <a:gd name="connsiteY23" fmla="*/ 1740044 h 1881446"/>
              <a:gd name="connsiteX24" fmla="*/ 8615769 w 12386491"/>
              <a:gd name="connsiteY24" fmla="*/ 1749471 h 1881446"/>
              <a:gd name="connsiteX25" fmla="*/ 8446086 w 12386491"/>
              <a:gd name="connsiteY25" fmla="*/ 1758898 h 1881446"/>
              <a:gd name="connsiteX26" fmla="*/ 8200990 w 12386491"/>
              <a:gd name="connsiteY26" fmla="*/ 1777751 h 1881446"/>
              <a:gd name="connsiteX27" fmla="*/ 7993600 w 12386491"/>
              <a:gd name="connsiteY27" fmla="*/ 1787178 h 1881446"/>
              <a:gd name="connsiteX28" fmla="*/ 7805064 w 12386491"/>
              <a:gd name="connsiteY28" fmla="*/ 1787178 h 1881446"/>
              <a:gd name="connsiteX29" fmla="*/ 7578820 w 12386491"/>
              <a:gd name="connsiteY29" fmla="*/ 1796605 h 1881446"/>
              <a:gd name="connsiteX30" fmla="*/ 7314870 w 12386491"/>
              <a:gd name="connsiteY30" fmla="*/ 1796605 h 1881446"/>
              <a:gd name="connsiteX31" fmla="*/ 6975505 w 12386491"/>
              <a:gd name="connsiteY31" fmla="*/ 1787178 h 1881446"/>
              <a:gd name="connsiteX32" fmla="*/ 6513592 w 12386491"/>
              <a:gd name="connsiteY32" fmla="*/ 1758898 h 1881446"/>
              <a:gd name="connsiteX33" fmla="*/ 6042251 w 12386491"/>
              <a:gd name="connsiteY33" fmla="*/ 1730617 h 1881446"/>
              <a:gd name="connsiteX34" fmla="*/ 5589765 w 12386491"/>
              <a:gd name="connsiteY34" fmla="*/ 1674056 h 1881446"/>
              <a:gd name="connsiteX35" fmla="*/ 5156132 w 12386491"/>
              <a:gd name="connsiteY35" fmla="*/ 1617495 h 1881446"/>
              <a:gd name="connsiteX36" fmla="*/ 4590524 w 12386491"/>
              <a:gd name="connsiteY36" fmla="*/ 1551508 h 1881446"/>
              <a:gd name="connsiteX37" fmla="*/ 3694977 w 12386491"/>
              <a:gd name="connsiteY37" fmla="*/ 1466667 h 1881446"/>
              <a:gd name="connsiteX38" fmla="*/ 3167076 w 12386491"/>
              <a:gd name="connsiteY38" fmla="*/ 1410106 h 1881446"/>
              <a:gd name="connsiteX39" fmla="*/ 2818284 w 12386491"/>
              <a:gd name="connsiteY39" fmla="*/ 1400679 h 1881446"/>
              <a:gd name="connsiteX40" fmla="*/ 2516627 w 12386491"/>
              <a:gd name="connsiteY40" fmla="*/ 1419533 h 1881446"/>
              <a:gd name="connsiteX41" fmla="*/ 2271530 w 12386491"/>
              <a:gd name="connsiteY41" fmla="*/ 1428959 h 1881446"/>
              <a:gd name="connsiteX42" fmla="*/ 1922738 w 12386491"/>
              <a:gd name="connsiteY42" fmla="*/ 1476093 h 1881446"/>
              <a:gd name="connsiteX43" fmla="*/ 1639934 w 12386491"/>
              <a:gd name="connsiteY43" fmla="*/ 1513801 h 1881446"/>
              <a:gd name="connsiteX44" fmla="*/ 1432544 w 12386491"/>
              <a:gd name="connsiteY44" fmla="*/ 1551508 h 1881446"/>
              <a:gd name="connsiteX45" fmla="*/ 1225154 w 12386491"/>
              <a:gd name="connsiteY45" fmla="*/ 1589215 h 1881446"/>
              <a:gd name="connsiteX46" fmla="*/ 970631 w 12386491"/>
              <a:gd name="connsiteY46" fmla="*/ 1655203 h 1881446"/>
              <a:gd name="connsiteX47" fmla="*/ 772668 w 12386491"/>
              <a:gd name="connsiteY47" fmla="*/ 1702337 h 1881446"/>
              <a:gd name="connsiteX48" fmla="*/ 593559 w 12386491"/>
              <a:gd name="connsiteY48" fmla="*/ 1758898 h 1881446"/>
              <a:gd name="connsiteX49" fmla="*/ 329608 w 12386491"/>
              <a:gd name="connsiteY49" fmla="*/ 1843739 h 1881446"/>
              <a:gd name="connsiteX50" fmla="*/ 188206 w 12386491"/>
              <a:gd name="connsiteY50" fmla="*/ 1881446 h 1881446"/>
              <a:gd name="connsiteX51" fmla="*/ 178780 w 12386491"/>
              <a:gd name="connsiteY51" fmla="*/ 876173 h 1881446"/>
              <a:gd name="connsiteX52" fmla="*/ 169352 w 12386491"/>
              <a:gd name="connsiteY52" fmla="*/ 80926 h 1881446"/>
              <a:gd name="connsiteX0" fmla="*/ 140029 w 12357168"/>
              <a:gd name="connsiteY0" fmla="*/ 80926 h 1881446"/>
              <a:gd name="connsiteX1" fmla="*/ 479395 w 12357168"/>
              <a:gd name="connsiteY1" fmla="*/ 93747 h 1881446"/>
              <a:gd name="connsiteX2" fmla="*/ 12347741 w 12357168"/>
              <a:gd name="connsiteY2" fmla="*/ 99780 h 1881446"/>
              <a:gd name="connsiteX3" fmla="*/ 12357168 w 12357168"/>
              <a:gd name="connsiteY3" fmla="*/ 1419533 h 1881446"/>
              <a:gd name="connsiteX4" fmla="*/ 12102644 w 12357168"/>
              <a:gd name="connsiteY4" fmla="*/ 1447813 h 1881446"/>
              <a:gd name="connsiteX5" fmla="*/ 11838693 w 12357168"/>
              <a:gd name="connsiteY5" fmla="*/ 1485520 h 1881446"/>
              <a:gd name="connsiteX6" fmla="*/ 11480475 w 12357168"/>
              <a:gd name="connsiteY6" fmla="*/ 1504374 h 1881446"/>
              <a:gd name="connsiteX7" fmla="*/ 11188244 w 12357168"/>
              <a:gd name="connsiteY7" fmla="*/ 1542081 h 1881446"/>
              <a:gd name="connsiteX8" fmla="*/ 11027988 w 12357168"/>
              <a:gd name="connsiteY8" fmla="*/ 1560935 h 1881446"/>
              <a:gd name="connsiteX9" fmla="*/ 10858306 w 12357168"/>
              <a:gd name="connsiteY9" fmla="*/ 1579788 h 1881446"/>
              <a:gd name="connsiteX10" fmla="*/ 10726330 w 12357168"/>
              <a:gd name="connsiteY10" fmla="*/ 1589215 h 1881446"/>
              <a:gd name="connsiteX11" fmla="*/ 10613209 w 12357168"/>
              <a:gd name="connsiteY11" fmla="*/ 1598642 h 1881446"/>
              <a:gd name="connsiteX12" fmla="*/ 10443526 w 12357168"/>
              <a:gd name="connsiteY12" fmla="*/ 1617495 h 1881446"/>
              <a:gd name="connsiteX13" fmla="*/ 10320978 w 12357168"/>
              <a:gd name="connsiteY13" fmla="*/ 1626922 h 1881446"/>
              <a:gd name="connsiteX14" fmla="*/ 10217283 w 12357168"/>
              <a:gd name="connsiteY14" fmla="*/ 1626922 h 1881446"/>
              <a:gd name="connsiteX15" fmla="*/ 10047601 w 12357168"/>
              <a:gd name="connsiteY15" fmla="*/ 1645776 h 1881446"/>
              <a:gd name="connsiteX16" fmla="*/ 9925052 w 12357168"/>
              <a:gd name="connsiteY16" fmla="*/ 1664629 h 1881446"/>
              <a:gd name="connsiteX17" fmla="*/ 9802504 w 12357168"/>
              <a:gd name="connsiteY17" fmla="*/ 1664629 h 1881446"/>
              <a:gd name="connsiteX18" fmla="*/ 9698809 w 12357168"/>
              <a:gd name="connsiteY18" fmla="*/ 1664629 h 1881446"/>
              <a:gd name="connsiteX19" fmla="*/ 9538553 w 12357168"/>
              <a:gd name="connsiteY19" fmla="*/ 1683483 h 1881446"/>
              <a:gd name="connsiteX20" fmla="*/ 9425431 w 12357168"/>
              <a:gd name="connsiteY20" fmla="*/ 1692910 h 1881446"/>
              <a:gd name="connsiteX21" fmla="*/ 9142627 w 12357168"/>
              <a:gd name="connsiteY21" fmla="*/ 1721190 h 1881446"/>
              <a:gd name="connsiteX22" fmla="*/ 8954091 w 12357168"/>
              <a:gd name="connsiteY22" fmla="*/ 1730617 h 1881446"/>
              <a:gd name="connsiteX23" fmla="*/ 8812689 w 12357168"/>
              <a:gd name="connsiteY23" fmla="*/ 1740044 h 1881446"/>
              <a:gd name="connsiteX24" fmla="*/ 8586446 w 12357168"/>
              <a:gd name="connsiteY24" fmla="*/ 1749471 h 1881446"/>
              <a:gd name="connsiteX25" fmla="*/ 8416763 w 12357168"/>
              <a:gd name="connsiteY25" fmla="*/ 1758898 h 1881446"/>
              <a:gd name="connsiteX26" fmla="*/ 8171667 w 12357168"/>
              <a:gd name="connsiteY26" fmla="*/ 1777751 h 1881446"/>
              <a:gd name="connsiteX27" fmla="*/ 7964277 w 12357168"/>
              <a:gd name="connsiteY27" fmla="*/ 1787178 h 1881446"/>
              <a:gd name="connsiteX28" fmla="*/ 7775741 w 12357168"/>
              <a:gd name="connsiteY28" fmla="*/ 1787178 h 1881446"/>
              <a:gd name="connsiteX29" fmla="*/ 7549497 w 12357168"/>
              <a:gd name="connsiteY29" fmla="*/ 1796605 h 1881446"/>
              <a:gd name="connsiteX30" fmla="*/ 7285547 w 12357168"/>
              <a:gd name="connsiteY30" fmla="*/ 1796605 h 1881446"/>
              <a:gd name="connsiteX31" fmla="*/ 6946182 w 12357168"/>
              <a:gd name="connsiteY31" fmla="*/ 1787178 h 1881446"/>
              <a:gd name="connsiteX32" fmla="*/ 6484269 w 12357168"/>
              <a:gd name="connsiteY32" fmla="*/ 1758898 h 1881446"/>
              <a:gd name="connsiteX33" fmla="*/ 6012928 w 12357168"/>
              <a:gd name="connsiteY33" fmla="*/ 1730617 h 1881446"/>
              <a:gd name="connsiteX34" fmla="*/ 5560442 w 12357168"/>
              <a:gd name="connsiteY34" fmla="*/ 1674056 h 1881446"/>
              <a:gd name="connsiteX35" fmla="*/ 5126809 w 12357168"/>
              <a:gd name="connsiteY35" fmla="*/ 1617495 h 1881446"/>
              <a:gd name="connsiteX36" fmla="*/ 4561201 w 12357168"/>
              <a:gd name="connsiteY36" fmla="*/ 1551508 h 1881446"/>
              <a:gd name="connsiteX37" fmla="*/ 3665654 w 12357168"/>
              <a:gd name="connsiteY37" fmla="*/ 1466667 h 1881446"/>
              <a:gd name="connsiteX38" fmla="*/ 3137753 w 12357168"/>
              <a:gd name="connsiteY38" fmla="*/ 1410106 h 1881446"/>
              <a:gd name="connsiteX39" fmla="*/ 2788961 w 12357168"/>
              <a:gd name="connsiteY39" fmla="*/ 1400679 h 1881446"/>
              <a:gd name="connsiteX40" fmla="*/ 2487304 w 12357168"/>
              <a:gd name="connsiteY40" fmla="*/ 1419533 h 1881446"/>
              <a:gd name="connsiteX41" fmla="*/ 2242207 w 12357168"/>
              <a:gd name="connsiteY41" fmla="*/ 1428959 h 1881446"/>
              <a:gd name="connsiteX42" fmla="*/ 1893415 w 12357168"/>
              <a:gd name="connsiteY42" fmla="*/ 1476093 h 1881446"/>
              <a:gd name="connsiteX43" fmla="*/ 1610611 w 12357168"/>
              <a:gd name="connsiteY43" fmla="*/ 1513801 h 1881446"/>
              <a:gd name="connsiteX44" fmla="*/ 1403221 w 12357168"/>
              <a:gd name="connsiteY44" fmla="*/ 1551508 h 1881446"/>
              <a:gd name="connsiteX45" fmla="*/ 1195831 w 12357168"/>
              <a:gd name="connsiteY45" fmla="*/ 1589215 h 1881446"/>
              <a:gd name="connsiteX46" fmla="*/ 941308 w 12357168"/>
              <a:gd name="connsiteY46" fmla="*/ 1655203 h 1881446"/>
              <a:gd name="connsiteX47" fmla="*/ 743345 w 12357168"/>
              <a:gd name="connsiteY47" fmla="*/ 1702337 h 1881446"/>
              <a:gd name="connsiteX48" fmla="*/ 564236 w 12357168"/>
              <a:gd name="connsiteY48" fmla="*/ 1758898 h 1881446"/>
              <a:gd name="connsiteX49" fmla="*/ 300285 w 12357168"/>
              <a:gd name="connsiteY49" fmla="*/ 1843739 h 1881446"/>
              <a:gd name="connsiteX50" fmla="*/ 158883 w 12357168"/>
              <a:gd name="connsiteY50" fmla="*/ 1881446 h 1881446"/>
              <a:gd name="connsiteX51" fmla="*/ 149457 w 12357168"/>
              <a:gd name="connsiteY51" fmla="*/ 876173 h 1881446"/>
              <a:gd name="connsiteX52" fmla="*/ 140029 w 12357168"/>
              <a:gd name="connsiteY52" fmla="*/ 80926 h 1881446"/>
              <a:gd name="connsiteX0" fmla="*/ 42303 w 12259442"/>
              <a:gd name="connsiteY0" fmla="*/ 80926 h 1881446"/>
              <a:gd name="connsiteX1" fmla="*/ 381669 w 12259442"/>
              <a:gd name="connsiteY1" fmla="*/ 93747 h 1881446"/>
              <a:gd name="connsiteX2" fmla="*/ 12250015 w 12259442"/>
              <a:gd name="connsiteY2" fmla="*/ 99780 h 1881446"/>
              <a:gd name="connsiteX3" fmla="*/ 12259442 w 12259442"/>
              <a:gd name="connsiteY3" fmla="*/ 1419533 h 1881446"/>
              <a:gd name="connsiteX4" fmla="*/ 12004918 w 12259442"/>
              <a:gd name="connsiteY4" fmla="*/ 1447813 h 1881446"/>
              <a:gd name="connsiteX5" fmla="*/ 11740967 w 12259442"/>
              <a:gd name="connsiteY5" fmla="*/ 1485520 h 1881446"/>
              <a:gd name="connsiteX6" fmla="*/ 11382749 w 12259442"/>
              <a:gd name="connsiteY6" fmla="*/ 1504374 h 1881446"/>
              <a:gd name="connsiteX7" fmla="*/ 11090518 w 12259442"/>
              <a:gd name="connsiteY7" fmla="*/ 1542081 h 1881446"/>
              <a:gd name="connsiteX8" fmla="*/ 10930262 w 12259442"/>
              <a:gd name="connsiteY8" fmla="*/ 1560935 h 1881446"/>
              <a:gd name="connsiteX9" fmla="*/ 10760580 w 12259442"/>
              <a:gd name="connsiteY9" fmla="*/ 1579788 h 1881446"/>
              <a:gd name="connsiteX10" fmla="*/ 10628604 w 12259442"/>
              <a:gd name="connsiteY10" fmla="*/ 1589215 h 1881446"/>
              <a:gd name="connsiteX11" fmla="*/ 10515483 w 12259442"/>
              <a:gd name="connsiteY11" fmla="*/ 1598642 h 1881446"/>
              <a:gd name="connsiteX12" fmla="*/ 10345800 w 12259442"/>
              <a:gd name="connsiteY12" fmla="*/ 1617495 h 1881446"/>
              <a:gd name="connsiteX13" fmla="*/ 10223252 w 12259442"/>
              <a:gd name="connsiteY13" fmla="*/ 1626922 h 1881446"/>
              <a:gd name="connsiteX14" fmla="*/ 10119557 w 12259442"/>
              <a:gd name="connsiteY14" fmla="*/ 1626922 h 1881446"/>
              <a:gd name="connsiteX15" fmla="*/ 9949875 w 12259442"/>
              <a:gd name="connsiteY15" fmla="*/ 1645776 h 1881446"/>
              <a:gd name="connsiteX16" fmla="*/ 9827326 w 12259442"/>
              <a:gd name="connsiteY16" fmla="*/ 1664629 h 1881446"/>
              <a:gd name="connsiteX17" fmla="*/ 9704778 w 12259442"/>
              <a:gd name="connsiteY17" fmla="*/ 1664629 h 1881446"/>
              <a:gd name="connsiteX18" fmla="*/ 9601083 w 12259442"/>
              <a:gd name="connsiteY18" fmla="*/ 1664629 h 1881446"/>
              <a:gd name="connsiteX19" fmla="*/ 9440827 w 12259442"/>
              <a:gd name="connsiteY19" fmla="*/ 1683483 h 1881446"/>
              <a:gd name="connsiteX20" fmla="*/ 9327705 w 12259442"/>
              <a:gd name="connsiteY20" fmla="*/ 1692910 h 1881446"/>
              <a:gd name="connsiteX21" fmla="*/ 9044901 w 12259442"/>
              <a:gd name="connsiteY21" fmla="*/ 1721190 h 1881446"/>
              <a:gd name="connsiteX22" fmla="*/ 8856365 w 12259442"/>
              <a:gd name="connsiteY22" fmla="*/ 1730617 h 1881446"/>
              <a:gd name="connsiteX23" fmla="*/ 8714963 w 12259442"/>
              <a:gd name="connsiteY23" fmla="*/ 1740044 h 1881446"/>
              <a:gd name="connsiteX24" fmla="*/ 8488720 w 12259442"/>
              <a:gd name="connsiteY24" fmla="*/ 1749471 h 1881446"/>
              <a:gd name="connsiteX25" fmla="*/ 8319037 w 12259442"/>
              <a:gd name="connsiteY25" fmla="*/ 1758898 h 1881446"/>
              <a:gd name="connsiteX26" fmla="*/ 8073941 w 12259442"/>
              <a:gd name="connsiteY26" fmla="*/ 1777751 h 1881446"/>
              <a:gd name="connsiteX27" fmla="*/ 7866551 w 12259442"/>
              <a:gd name="connsiteY27" fmla="*/ 1787178 h 1881446"/>
              <a:gd name="connsiteX28" fmla="*/ 7678015 w 12259442"/>
              <a:gd name="connsiteY28" fmla="*/ 1787178 h 1881446"/>
              <a:gd name="connsiteX29" fmla="*/ 7451771 w 12259442"/>
              <a:gd name="connsiteY29" fmla="*/ 1796605 h 1881446"/>
              <a:gd name="connsiteX30" fmla="*/ 7187821 w 12259442"/>
              <a:gd name="connsiteY30" fmla="*/ 1796605 h 1881446"/>
              <a:gd name="connsiteX31" fmla="*/ 6848456 w 12259442"/>
              <a:gd name="connsiteY31" fmla="*/ 1787178 h 1881446"/>
              <a:gd name="connsiteX32" fmla="*/ 6386543 w 12259442"/>
              <a:gd name="connsiteY32" fmla="*/ 1758898 h 1881446"/>
              <a:gd name="connsiteX33" fmla="*/ 5915202 w 12259442"/>
              <a:gd name="connsiteY33" fmla="*/ 1730617 h 1881446"/>
              <a:gd name="connsiteX34" fmla="*/ 5462716 w 12259442"/>
              <a:gd name="connsiteY34" fmla="*/ 1674056 h 1881446"/>
              <a:gd name="connsiteX35" fmla="*/ 5029083 w 12259442"/>
              <a:gd name="connsiteY35" fmla="*/ 1617495 h 1881446"/>
              <a:gd name="connsiteX36" fmla="*/ 4463475 w 12259442"/>
              <a:gd name="connsiteY36" fmla="*/ 1551508 h 1881446"/>
              <a:gd name="connsiteX37" fmla="*/ 3567928 w 12259442"/>
              <a:gd name="connsiteY37" fmla="*/ 1466667 h 1881446"/>
              <a:gd name="connsiteX38" fmla="*/ 3040027 w 12259442"/>
              <a:gd name="connsiteY38" fmla="*/ 1410106 h 1881446"/>
              <a:gd name="connsiteX39" fmla="*/ 2691235 w 12259442"/>
              <a:gd name="connsiteY39" fmla="*/ 1400679 h 1881446"/>
              <a:gd name="connsiteX40" fmla="*/ 2389578 w 12259442"/>
              <a:gd name="connsiteY40" fmla="*/ 1419533 h 1881446"/>
              <a:gd name="connsiteX41" fmla="*/ 2144481 w 12259442"/>
              <a:gd name="connsiteY41" fmla="*/ 1428959 h 1881446"/>
              <a:gd name="connsiteX42" fmla="*/ 1795689 w 12259442"/>
              <a:gd name="connsiteY42" fmla="*/ 1476093 h 1881446"/>
              <a:gd name="connsiteX43" fmla="*/ 1512885 w 12259442"/>
              <a:gd name="connsiteY43" fmla="*/ 1513801 h 1881446"/>
              <a:gd name="connsiteX44" fmla="*/ 1305495 w 12259442"/>
              <a:gd name="connsiteY44" fmla="*/ 1551508 h 1881446"/>
              <a:gd name="connsiteX45" fmla="*/ 1098105 w 12259442"/>
              <a:gd name="connsiteY45" fmla="*/ 1589215 h 1881446"/>
              <a:gd name="connsiteX46" fmla="*/ 843582 w 12259442"/>
              <a:gd name="connsiteY46" fmla="*/ 1655203 h 1881446"/>
              <a:gd name="connsiteX47" fmla="*/ 645619 w 12259442"/>
              <a:gd name="connsiteY47" fmla="*/ 1702337 h 1881446"/>
              <a:gd name="connsiteX48" fmla="*/ 466510 w 12259442"/>
              <a:gd name="connsiteY48" fmla="*/ 1758898 h 1881446"/>
              <a:gd name="connsiteX49" fmla="*/ 202559 w 12259442"/>
              <a:gd name="connsiteY49" fmla="*/ 1843739 h 1881446"/>
              <a:gd name="connsiteX50" fmla="*/ 61157 w 12259442"/>
              <a:gd name="connsiteY50" fmla="*/ 1881446 h 1881446"/>
              <a:gd name="connsiteX51" fmla="*/ 51731 w 12259442"/>
              <a:gd name="connsiteY51" fmla="*/ 876173 h 1881446"/>
              <a:gd name="connsiteX52" fmla="*/ 42303 w 12259442"/>
              <a:gd name="connsiteY52" fmla="*/ 80926 h 1881446"/>
              <a:gd name="connsiteX0" fmla="*/ 6275 w 12223414"/>
              <a:gd name="connsiteY0" fmla="*/ 80926 h 1881446"/>
              <a:gd name="connsiteX1" fmla="*/ 345641 w 12223414"/>
              <a:gd name="connsiteY1" fmla="*/ 93747 h 1881446"/>
              <a:gd name="connsiteX2" fmla="*/ 12213987 w 12223414"/>
              <a:gd name="connsiteY2" fmla="*/ 99780 h 1881446"/>
              <a:gd name="connsiteX3" fmla="*/ 12223414 w 12223414"/>
              <a:gd name="connsiteY3" fmla="*/ 1419533 h 1881446"/>
              <a:gd name="connsiteX4" fmla="*/ 11968890 w 12223414"/>
              <a:gd name="connsiteY4" fmla="*/ 1447813 h 1881446"/>
              <a:gd name="connsiteX5" fmla="*/ 11704939 w 12223414"/>
              <a:gd name="connsiteY5" fmla="*/ 1485520 h 1881446"/>
              <a:gd name="connsiteX6" fmla="*/ 11346721 w 12223414"/>
              <a:gd name="connsiteY6" fmla="*/ 1504374 h 1881446"/>
              <a:gd name="connsiteX7" fmla="*/ 11054490 w 12223414"/>
              <a:gd name="connsiteY7" fmla="*/ 1542081 h 1881446"/>
              <a:gd name="connsiteX8" fmla="*/ 10894234 w 12223414"/>
              <a:gd name="connsiteY8" fmla="*/ 1560935 h 1881446"/>
              <a:gd name="connsiteX9" fmla="*/ 10724552 w 12223414"/>
              <a:gd name="connsiteY9" fmla="*/ 1579788 h 1881446"/>
              <a:gd name="connsiteX10" fmla="*/ 10592576 w 12223414"/>
              <a:gd name="connsiteY10" fmla="*/ 1589215 h 1881446"/>
              <a:gd name="connsiteX11" fmla="*/ 10479455 w 12223414"/>
              <a:gd name="connsiteY11" fmla="*/ 1598642 h 1881446"/>
              <a:gd name="connsiteX12" fmla="*/ 10309772 w 12223414"/>
              <a:gd name="connsiteY12" fmla="*/ 1617495 h 1881446"/>
              <a:gd name="connsiteX13" fmla="*/ 10187224 w 12223414"/>
              <a:gd name="connsiteY13" fmla="*/ 1626922 h 1881446"/>
              <a:gd name="connsiteX14" fmla="*/ 10083529 w 12223414"/>
              <a:gd name="connsiteY14" fmla="*/ 1626922 h 1881446"/>
              <a:gd name="connsiteX15" fmla="*/ 9913847 w 12223414"/>
              <a:gd name="connsiteY15" fmla="*/ 1645776 h 1881446"/>
              <a:gd name="connsiteX16" fmla="*/ 9791298 w 12223414"/>
              <a:gd name="connsiteY16" fmla="*/ 1664629 h 1881446"/>
              <a:gd name="connsiteX17" fmla="*/ 9668750 w 12223414"/>
              <a:gd name="connsiteY17" fmla="*/ 1664629 h 1881446"/>
              <a:gd name="connsiteX18" fmla="*/ 9565055 w 12223414"/>
              <a:gd name="connsiteY18" fmla="*/ 1664629 h 1881446"/>
              <a:gd name="connsiteX19" fmla="*/ 9404799 w 12223414"/>
              <a:gd name="connsiteY19" fmla="*/ 1683483 h 1881446"/>
              <a:gd name="connsiteX20" fmla="*/ 9291677 w 12223414"/>
              <a:gd name="connsiteY20" fmla="*/ 1692910 h 1881446"/>
              <a:gd name="connsiteX21" fmla="*/ 9008873 w 12223414"/>
              <a:gd name="connsiteY21" fmla="*/ 1721190 h 1881446"/>
              <a:gd name="connsiteX22" fmla="*/ 8820337 w 12223414"/>
              <a:gd name="connsiteY22" fmla="*/ 1730617 h 1881446"/>
              <a:gd name="connsiteX23" fmla="*/ 8678935 w 12223414"/>
              <a:gd name="connsiteY23" fmla="*/ 1740044 h 1881446"/>
              <a:gd name="connsiteX24" fmla="*/ 8452692 w 12223414"/>
              <a:gd name="connsiteY24" fmla="*/ 1749471 h 1881446"/>
              <a:gd name="connsiteX25" fmla="*/ 8283009 w 12223414"/>
              <a:gd name="connsiteY25" fmla="*/ 1758898 h 1881446"/>
              <a:gd name="connsiteX26" fmla="*/ 8037913 w 12223414"/>
              <a:gd name="connsiteY26" fmla="*/ 1777751 h 1881446"/>
              <a:gd name="connsiteX27" fmla="*/ 7830523 w 12223414"/>
              <a:gd name="connsiteY27" fmla="*/ 1787178 h 1881446"/>
              <a:gd name="connsiteX28" fmla="*/ 7641987 w 12223414"/>
              <a:gd name="connsiteY28" fmla="*/ 1787178 h 1881446"/>
              <a:gd name="connsiteX29" fmla="*/ 7415743 w 12223414"/>
              <a:gd name="connsiteY29" fmla="*/ 1796605 h 1881446"/>
              <a:gd name="connsiteX30" fmla="*/ 7151793 w 12223414"/>
              <a:gd name="connsiteY30" fmla="*/ 1796605 h 1881446"/>
              <a:gd name="connsiteX31" fmla="*/ 6812428 w 12223414"/>
              <a:gd name="connsiteY31" fmla="*/ 1787178 h 1881446"/>
              <a:gd name="connsiteX32" fmla="*/ 6350515 w 12223414"/>
              <a:gd name="connsiteY32" fmla="*/ 1758898 h 1881446"/>
              <a:gd name="connsiteX33" fmla="*/ 5879174 w 12223414"/>
              <a:gd name="connsiteY33" fmla="*/ 1730617 h 1881446"/>
              <a:gd name="connsiteX34" fmla="*/ 5426688 w 12223414"/>
              <a:gd name="connsiteY34" fmla="*/ 1674056 h 1881446"/>
              <a:gd name="connsiteX35" fmla="*/ 4993055 w 12223414"/>
              <a:gd name="connsiteY35" fmla="*/ 1617495 h 1881446"/>
              <a:gd name="connsiteX36" fmla="*/ 4427447 w 12223414"/>
              <a:gd name="connsiteY36" fmla="*/ 1551508 h 1881446"/>
              <a:gd name="connsiteX37" fmla="*/ 3531900 w 12223414"/>
              <a:gd name="connsiteY37" fmla="*/ 1466667 h 1881446"/>
              <a:gd name="connsiteX38" fmla="*/ 3003999 w 12223414"/>
              <a:gd name="connsiteY38" fmla="*/ 1410106 h 1881446"/>
              <a:gd name="connsiteX39" fmla="*/ 2655207 w 12223414"/>
              <a:gd name="connsiteY39" fmla="*/ 1400679 h 1881446"/>
              <a:gd name="connsiteX40" fmla="*/ 2353550 w 12223414"/>
              <a:gd name="connsiteY40" fmla="*/ 1419533 h 1881446"/>
              <a:gd name="connsiteX41" fmla="*/ 2108453 w 12223414"/>
              <a:gd name="connsiteY41" fmla="*/ 1428959 h 1881446"/>
              <a:gd name="connsiteX42" fmla="*/ 1759661 w 12223414"/>
              <a:gd name="connsiteY42" fmla="*/ 1476093 h 1881446"/>
              <a:gd name="connsiteX43" fmla="*/ 1476857 w 12223414"/>
              <a:gd name="connsiteY43" fmla="*/ 1513801 h 1881446"/>
              <a:gd name="connsiteX44" fmla="*/ 1269467 w 12223414"/>
              <a:gd name="connsiteY44" fmla="*/ 1551508 h 1881446"/>
              <a:gd name="connsiteX45" fmla="*/ 1062077 w 12223414"/>
              <a:gd name="connsiteY45" fmla="*/ 1589215 h 1881446"/>
              <a:gd name="connsiteX46" fmla="*/ 807554 w 12223414"/>
              <a:gd name="connsiteY46" fmla="*/ 1655203 h 1881446"/>
              <a:gd name="connsiteX47" fmla="*/ 609591 w 12223414"/>
              <a:gd name="connsiteY47" fmla="*/ 1702337 h 1881446"/>
              <a:gd name="connsiteX48" fmla="*/ 430482 w 12223414"/>
              <a:gd name="connsiteY48" fmla="*/ 1758898 h 1881446"/>
              <a:gd name="connsiteX49" fmla="*/ 166531 w 12223414"/>
              <a:gd name="connsiteY49" fmla="*/ 1843739 h 1881446"/>
              <a:gd name="connsiteX50" fmla="*/ 25129 w 12223414"/>
              <a:gd name="connsiteY50" fmla="*/ 1881446 h 1881446"/>
              <a:gd name="connsiteX51" fmla="*/ 15703 w 12223414"/>
              <a:gd name="connsiteY51" fmla="*/ 876173 h 1881446"/>
              <a:gd name="connsiteX52" fmla="*/ 6275 w 12223414"/>
              <a:gd name="connsiteY52" fmla="*/ 80926 h 1881446"/>
              <a:gd name="connsiteX0" fmla="*/ 6275 w 12223414"/>
              <a:gd name="connsiteY0" fmla="*/ 80926 h 1890873"/>
              <a:gd name="connsiteX1" fmla="*/ 345641 w 12223414"/>
              <a:gd name="connsiteY1" fmla="*/ 93747 h 1890873"/>
              <a:gd name="connsiteX2" fmla="*/ 12213987 w 12223414"/>
              <a:gd name="connsiteY2" fmla="*/ 99780 h 1890873"/>
              <a:gd name="connsiteX3" fmla="*/ 12223414 w 12223414"/>
              <a:gd name="connsiteY3" fmla="*/ 1419533 h 1890873"/>
              <a:gd name="connsiteX4" fmla="*/ 11968890 w 12223414"/>
              <a:gd name="connsiteY4" fmla="*/ 1447813 h 1890873"/>
              <a:gd name="connsiteX5" fmla="*/ 11704939 w 12223414"/>
              <a:gd name="connsiteY5" fmla="*/ 1485520 h 1890873"/>
              <a:gd name="connsiteX6" fmla="*/ 11346721 w 12223414"/>
              <a:gd name="connsiteY6" fmla="*/ 1504374 h 1890873"/>
              <a:gd name="connsiteX7" fmla="*/ 11054490 w 12223414"/>
              <a:gd name="connsiteY7" fmla="*/ 1542081 h 1890873"/>
              <a:gd name="connsiteX8" fmla="*/ 10894234 w 12223414"/>
              <a:gd name="connsiteY8" fmla="*/ 1560935 h 1890873"/>
              <a:gd name="connsiteX9" fmla="*/ 10724552 w 12223414"/>
              <a:gd name="connsiteY9" fmla="*/ 1579788 h 1890873"/>
              <a:gd name="connsiteX10" fmla="*/ 10592576 w 12223414"/>
              <a:gd name="connsiteY10" fmla="*/ 1589215 h 1890873"/>
              <a:gd name="connsiteX11" fmla="*/ 10479455 w 12223414"/>
              <a:gd name="connsiteY11" fmla="*/ 1598642 h 1890873"/>
              <a:gd name="connsiteX12" fmla="*/ 10309772 w 12223414"/>
              <a:gd name="connsiteY12" fmla="*/ 1617495 h 1890873"/>
              <a:gd name="connsiteX13" fmla="*/ 10187224 w 12223414"/>
              <a:gd name="connsiteY13" fmla="*/ 1626922 h 1890873"/>
              <a:gd name="connsiteX14" fmla="*/ 10083529 w 12223414"/>
              <a:gd name="connsiteY14" fmla="*/ 1626922 h 1890873"/>
              <a:gd name="connsiteX15" fmla="*/ 9913847 w 12223414"/>
              <a:gd name="connsiteY15" fmla="*/ 1645776 h 1890873"/>
              <a:gd name="connsiteX16" fmla="*/ 9791298 w 12223414"/>
              <a:gd name="connsiteY16" fmla="*/ 1664629 h 1890873"/>
              <a:gd name="connsiteX17" fmla="*/ 9668750 w 12223414"/>
              <a:gd name="connsiteY17" fmla="*/ 1664629 h 1890873"/>
              <a:gd name="connsiteX18" fmla="*/ 9565055 w 12223414"/>
              <a:gd name="connsiteY18" fmla="*/ 1664629 h 1890873"/>
              <a:gd name="connsiteX19" fmla="*/ 9404799 w 12223414"/>
              <a:gd name="connsiteY19" fmla="*/ 1683483 h 1890873"/>
              <a:gd name="connsiteX20" fmla="*/ 9291677 w 12223414"/>
              <a:gd name="connsiteY20" fmla="*/ 1692910 h 1890873"/>
              <a:gd name="connsiteX21" fmla="*/ 9008873 w 12223414"/>
              <a:gd name="connsiteY21" fmla="*/ 1721190 h 1890873"/>
              <a:gd name="connsiteX22" fmla="*/ 8820337 w 12223414"/>
              <a:gd name="connsiteY22" fmla="*/ 1730617 h 1890873"/>
              <a:gd name="connsiteX23" fmla="*/ 8678935 w 12223414"/>
              <a:gd name="connsiteY23" fmla="*/ 1740044 h 1890873"/>
              <a:gd name="connsiteX24" fmla="*/ 8452692 w 12223414"/>
              <a:gd name="connsiteY24" fmla="*/ 1749471 h 1890873"/>
              <a:gd name="connsiteX25" fmla="*/ 8283009 w 12223414"/>
              <a:gd name="connsiteY25" fmla="*/ 1758898 h 1890873"/>
              <a:gd name="connsiteX26" fmla="*/ 8037913 w 12223414"/>
              <a:gd name="connsiteY26" fmla="*/ 1777751 h 1890873"/>
              <a:gd name="connsiteX27" fmla="*/ 7830523 w 12223414"/>
              <a:gd name="connsiteY27" fmla="*/ 1787178 h 1890873"/>
              <a:gd name="connsiteX28" fmla="*/ 7641987 w 12223414"/>
              <a:gd name="connsiteY28" fmla="*/ 1787178 h 1890873"/>
              <a:gd name="connsiteX29" fmla="*/ 7415743 w 12223414"/>
              <a:gd name="connsiteY29" fmla="*/ 1796605 h 1890873"/>
              <a:gd name="connsiteX30" fmla="*/ 7151793 w 12223414"/>
              <a:gd name="connsiteY30" fmla="*/ 1796605 h 1890873"/>
              <a:gd name="connsiteX31" fmla="*/ 6812428 w 12223414"/>
              <a:gd name="connsiteY31" fmla="*/ 1787178 h 1890873"/>
              <a:gd name="connsiteX32" fmla="*/ 6350515 w 12223414"/>
              <a:gd name="connsiteY32" fmla="*/ 1758898 h 1890873"/>
              <a:gd name="connsiteX33" fmla="*/ 5879174 w 12223414"/>
              <a:gd name="connsiteY33" fmla="*/ 1730617 h 1890873"/>
              <a:gd name="connsiteX34" fmla="*/ 5426688 w 12223414"/>
              <a:gd name="connsiteY34" fmla="*/ 1674056 h 1890873"/>
              <a:gd name="connsiteX35" fmla="*/ 4993055 w 12223414"/>
              <a:gd name="connsiteY35" fmla="*/ 1617495 h 1890873"/>
              <a:gd name="connsiteX36" fmla="*/ 4427447 w 12223414"/>
              <a:gd name="connsiteY36" fmla="*/ 1551508 h 1890873"/>
              <a:gd name="connsiteX37" fmla="*/ 3531900 w 12223414"/>
              <a:gd name="connsiteY37" fmla="*/ 1466667 h 1890873"/>
              <a:gd name="connsiteX38" fmla="*/ 3003999 w 12223414"/>
              <a:gd name="connsiteY38" fmla="*/ 1410106 h 1890873"/>
              <a:gd name="connsiteX39" fmla="*/ 2655207 w 12223414"/>
              <a:gd name="connsiteY39" fmla="*/ 1400679 h 1890873"/>
              <a:gd name="connsiteX40" fmla="*/ 2353550 w 12223414"/>
              <a:gd name="connsiteY40" fmla="*/ 1419533 h 1890873"/>
              <a:gd name="connsiteX41" fmla="*/ 2108453 w 12223414"/>
              <a:gd name="connsiteY41" fmla="*/ 1428959 h 1890873"/>
              <a:gd name="connsiteX42" fmla="*/ 1759661 w 12223414"/>
              <a:gd name="connsiteY42" fmla="*/ 1476093 h 1890873"/>
              <a:gd name="connsiteX43" fmla="*/ 1476857 w 12223414"/>
              <a:gd name="connsiteY43" fmla="*/ 1513801 h 1890873"/>
              <a:gd name="connsiteX44" fmla="*/ 1269467 w 12223414"/>
              <a:gd name="connsiteY44" fmla="*/ 1551508 h 1890873"/>
              <a:gd name="connsiteX45" fmla="*/ 1062077 w 12223414"/>
              <a:gd name="connsiteY45" fmla="*/ 1589215 h 1890873"/>
              <a:gd name="connsiteX46" fmla="*/ 807554 w 12223414"/>
              <a:gd name="connsiteY46" fmla="*/ 1655203 h 1890873"/>
              <a:gd name="connsiteX47" fmla="*/ 609591 w 12223414"/>
              <a:gd name="connsiteY47" fmla="*/ 1702337 h 1890873"/>
              <a:gd name="connsiteX48" fmla="*/ 430482 w 12223414"/>
              <a:gd name="connsiteY48" fmla="*/ 1758898 h 1890873"/>
              <a:gd name="connsiteX49" fmla="*/ 166531 w 12223414"/>
              <a:gd name="connsiteY49" fmla="*/ 1843739 h 1890873"/>
              <a:gd name="connsiteX50" fmla="*/ 34556 w 12223414"/>
              <a:gd name="connsiteY50" fmla="*/ 1890873 h 1890873"/>
              <a:gd name="connsiteX51" fmla="*/ 15703 w 12223414"/>
              <a:gd name="connsiteY51" fmla="*/ 876173 h 1890873"/>
              <a:gd name="connsiteX52" fmla="*/ 6275 w 12223414"/>
              <a:gd name="connsiteY52" fmla="*/ 80926 h 1890873"/>
              <a:gd name="connsiteX0" fmla="*/ 6275 w 12223414"/>
              <a:gd name="connsiteY0" fmla="*/ 87387 h 1897334"/>
              <a:gd name="connsiteX1" fmla="*/ 345641 w 12223414"/>
              <a:gd name="connsiteY1" fmla="*/ 100208 h 1897334"/>
              <a:gd name="connsiteX2" fmla="*/ 2466672 w 12223414"/>
              <a:gd name="connsiteY2" fmla="*/ 81354 h 1897334"/>
              <a:gd name="connsiteX3" fmla="*/ 12213987 w 12223414"/>
              <a:gd name="connsiteY3" fmla="*/ 106241 h 1897334"/>
              <a:gd name="connsiteX4" fmla="*/ 12223414 w 12223414"/>
              <a:gd name="connsiteY4" fmla="*/ 1425994 h 1897334"/>
              <a:gd name="connsiteX5" fmla="*/ 11968890 w 12223414"/>
              <a:gd name="connsiteY5" fmla="*/ 1454274 h 1897334"/>
              <a:gd name="connsiteX6" fmla="*/ 11704939 w 12223414"/>
              <a:gd name="connsiteY6" fmla="*/ 1491981 h 1897334"/>
              <a:gd name="connsiteX7" fmla="*/ 11346721 w 12223414"/>
              <a:gd name="connsiteY7" fmla="*/ 1510835 h 1897334"/>
              <a:gd name="connsiteX8" fmla="*/ 11054490 w 12223414"/>
              <a:gd name="connsiteY8" fmla="*/ 1548542 h 1897334"/>
              <a:gd name="connsiteX9" fmla="*/ 10894234 w 12223414"/>
              <a:gd name="connsiteY9" fmla="*/ 1567396 h 1897334"/>
              <a:gd name="connsiteX10" fmla="*/ 10724552 w 12223414"/>
              <a:gd name="connsiteY10" fmla="*/ 1586249 h 1897334"/>
              <a:gd name="connsiteX11" fmla="*/ 10592576 w 12223414"/>
              <a:gd name="connsiteY11" fmla="*/ 1595676 h 1897334"/>
              <a:gd name="connsiteX12" fmla="*/ 10479455 w 12223414"/>
              <a:gd name="connsiteY12" fmla="*/ 1605103 h 1897334"/>
              <a:gd name="connsiteX13" fmla="*/ 10309772 w 12223414"/>
              <a:gd name="connsiteY13" fmla="*/ 1623956 h 1897334"/>
              <a:gd name="connsiteX14" fmla="*/ 10187224 w 12223414"/>
              <a:gd name="connsiteY14" fmla="*/ 1633383 h 1897334"/>
              <a:gd name="connsiteX15" fmla="*/ 10083529 w 12223414"/>
              <a:gd name="connsiteY15" fmla="*/ 1633383 h 1897334"/>
              <a:gd name="connsiteX16" fmla="*/ 9913847 w 12223414"/>
              <a:gd name="connsiteY16" fmla="*/ 1652237 h 1897334"/>
              <a:gd name="connsiteX17" fmla="*/ 9791298 w 12223414"/>
              <a:gd name="connsiteY17" fmla="*/ 1671090 h 1897334"/>
              <a:gd name="connsiteX18" fmla="*/ 9668750 w 12223414"/>
              <a:gd name="connsiteY18" fmla="*/ 1671090 h 1897334"/>
              <a:gd name="connsiteX19" fmla="*/ 9565055 w 12223414"/>
              <a:gd name="connsiteY19" fmla="*/ 1671090 h 1897334"/>
              <a:gd name="connsiteX20" fmla="*/ 9404799 w 12223414"/>
              <a:gd name="connsiteY20" fmla="*/ 1689944 h 1897334"/>
              <a:gd name="connsiteX21" fmla="*/ 9291677 w 12223414"/>
              <a:gd name="connsiteY21" fmla="*/ 1699371 h 1897334"/>
              <a:gd name="connsiteX22" fmla="*/ 9008873 w 12223414"/>
              <a:gd name="connsiteY22" fmla="*/ 1727651 h 1897334"/>
              <a:gd name="connsiteX23" fmla="*/ 8820337 w 12223414"/>
              <a:gd name="connsiteY23" fmla="*/ 1737078 h 1897334"/>
              <a:gd name="connsiteX24" fmla="*/ 8678935 w 12223414"/>
              <a:gd name="connsiteY24" fmla="*/ 1746505 h 1897334"/>
              <a:gd name="connsiteX25" fmla="*/ 8452692 w 12223414"/>
              <a:gd name="connsiteY25" fmla="*/ 1755932 h 1897334"/>
              <a:gd name="connsiteX26" fmla="*/ 8283009 w 12223414"/>
              <a:gd name="connsiteY26" fmla="*/ 1765359 h 1897334"/>
              <a:gd name="connsiteX27" fmla="*/ 8037913 w 12223414"/>
              <a:gd name="connsiteY27" fmla="*/ 1784212 h 1897334"/>
              <a:gd name="connsiteX28" fmla="*/ 7830523 w 12223414"/>
              <a:gd name="connsiteY28" fmla="*/ 1793639 h 1897334"/>
              <a:gd name="connsiteX29" fmla="*/ 7641987 w 12223414"/>
              <a:gd name="connsiteY29" fmla="*/ 1793639 h 1897334"/>
              <a:gd name="connsiteX30" fmla="*/ 7415743 w 12223414"/>
              <a:gd name="connsiteY30" fmla="*/ 1803066 h 1897334"/>
              <a:gd name="connsiteX31" fmla="*/ 7151793 w 12223414"/>
              <a:gd name="connsiteY31" fmla="*/ 1803066 h 1897334"/>
              <a:gd name="connsiteX32" fmla="*/ 6812428 w 12223414"/>
              <a:gd name="connsiteY32" fmla="*/ 1793639 h 1897334"/>
              <a:gd name="connsiteX33" fmla="*/ 6350515 w 12223414"/>
              <a:gd name="connsiteY33" fmla="*/ 1765359 h 1897334"/>
              <a:gd name="connsiteX34" fmla="*/ 5879174 w 12223414"/>
              <a:gd name="connsiteY34" fmla="*/ 1737078 h 1897334"/>
              <a:gd name="connsiteX35" fmla="*/ 5426688 w 12223414"/>
              <a:gd name="connsiteY35" fmla="*/ 1680517 h 1897334"/>
              <a:gd name="connsiteX36" fmla="*/ 4993055 w 12223414"/>
              <a:gd name="connsiteY36" fmla="*/ 1623956 h 1897334"/>
              <a:gd name="connsiteX37" fmla="*/ 4427447 w 12223414"/>
              <a:gd name="connsiteY37" fmla="*/ 1557969 h 1897334"/>
              <a:gd name="connsiteX38" fmla="*/ 3531900 w 12223414"/>
              <a:gd name="connsiteY38" fmla="*/ 1473128 h 1897334"/>
              <a:gd name="connsiteX39" fmla="*/ 3003999 w 12223414"/>
              <a:gd name="connsiteY39" fmla="*/ 1416567 h 1897334"/>
              <a:gd name="connsiteX40" fmla="*/ 2655207 w 12223414"/>
              <a:gd name="connsiteY40" fmla="*/ 1407140 h 1897334"/>
              <a:gd name="connsiteX41" fmla="*/ 2353550 w 12223414"/>
              <a:gd name="connsiteY41" fmla="*/ 1425994 h 1897334"/>
              <a:gd name="connsiteX42" fmla="*/ 2108453 w 12223414"/>
              <a:gd name="connsiteY42" fmla="*/ 1435420 h 1897334"/>
              <a:gd name="connsiteX43" fmla="*/ 1759661 w 12223414"/>
              <a:gd name="connsiteY43" fmla="*/ 1482554 h 1897334"/>
              <a:gd name="connsiteX44" fmla="*/ 1476857 w 12223414"/>
              <a:gd name="connsiteY44" fmla="*/ 1520262 h 1897334"/>
              <a:gd name="connsiteX45" fmla="*/ 1269467 w 12223414"/>
              <a:gd name="connsiteY45" fmla="*/ 1557969 h 1897334"/>
              <a:gd name="connsiteX46" fmla="*/ 1062077 w 12223414"/>
              <a:gd name="connsiteY46" fmla="*/ 1595676 h 1897334"/>
              <a:gd name="connsiteX47" fmla="*/ 807554 w 12223414"/>
              <a:gd name="connsiteY47" fmla="*/ 1661664 h 1897334"/>
              <a:gd name="connsiteX48" fmla="*/ 609591 w 12223414"/>
              <a:gd name="connsiteY48" fmla="*/ 1708798 h 1897334"/>
              <a:gd name="connsiteX49" fmla="*/ 430482 w 12223414"/>
              <a:gd name="connsiteY49" fmla="*/ 1765359 h 1897334"/>
              <a:gd name="connsiteX50" fmla="*/ 166531 w 12223414"/>
              <a:gd name="connsiteY50" fmla="*/ 1850200 h 1897334"/>
              <a:gd name="connsiteX51" fmla="*/ 34556 w 12223414"/>
              <a:gd name="connsiteY51" fmla="*/ 1897334 h 1897334"/>
              <a:gd name="connsiteX52" fmla="*/ 15703 w 12223414"/>
              <a:gd name="connsiteY52" fmla="*/ 882634 h 1897334"/>
              <a:gd name="connsiteX53" fmla="*/ 6275 w 12223414"/>
              <a:gd name="connsiteY53" fmla="*/ 87387 h 1897334"/>
              <a:gd name="connsiteX0" fmla="*/ 6275 w 12223414"/>
              <a:gd name="connsiteY0" fmla="*/ 6072 h 1816019"/>
              <a:gd name="connsiteX1" fmla="*/ 345641 w 12223414"/>
              <a:gd name="connsiteY1" fmla="*/ 18893 h 1816019"/>
              <a:gd name="connsiteX2" fmla="*/ 2466672 w 12223414"/>
              <a:gd name="connsiteY2" fmla="*/ 39 h 1816019"/>
              <a:gd name="connsiteX3" fmla="*/ 12213987 w 12223414"/>
              <a:gd name="connsiteY3" fmla="*/ 24926 h 1816019"/>
              <a:gd name="connsiteX4" fmla="*/ 12223414 w 12223414"/>
              <a:gd name="connsiteY4" fmla="*/ 1344679 h 1816019"/>
              <a:gd name="connsiteX5" fmla="*/ 11968890 w 12223414"/>
              <a:gd name="connsiteY5" fmla="*/ 1372959 h 1816019"/>
              <a:gd name="connsiteX6" fmla="*/ 11704939 w 12223414"/>
              <a:gd name="connsiteY6" fmla="*/ 1410666 h 1816019"/>
              <a:gd name="connsiteX7" fmla="*/ 11346721 w 12223414"/>
              <a:gd name="connsiteY7" fmla="*/ 1429520 h 1816019"/>
              <a:gd name="connsiteX8" fmla="*/ 11054490 w 12223414"/>
              <a:gd name="connsiteY8" fmla="*/ 1467227 h 1816019"/>
              <a:gd name="connsiteX9" fmla="*/ 10894234 w 12223414"/>
              <a:gd name="connsiteY9" fmla="*/ 1486081 h 1816019"/>
              <a:gd name="connsiteX10" fmla="*/ 10724552 w 12223414"/>
              <a:gd name="connsiteY10" fmla="*/ 1504934 h 1816019"/>
              <a:gd name="connsiteX11" fmla="*/ 10592576 w 12223414"/>
              <a:gd name="connsiteY11" fmla="*/ 1514361 h 1816019"/>
              <a:gd name="connsiteX12" fmla="*/ 10479455 w 12223414"/>
              <a:gd name="connsiteY12" fmla="*/ 1523788 h 1816019"/>
              <a:gd name="connsiteX13" fmla="*/ 10309772 w 12223414"/>
              <a:gd name="connsiteY13" fmla="*/ 1542641 h 1816019"/>
              <a:gd name="connsiteX14" fmla="*/ 10187224 w 12223414"/>
              <a:gd name="connsiteY14" fmla="*/ 1552068 h 1816019"/>
              <a:gd name="connsiteX15" fmla="*/ 10083529 w 12223414"/>
              <a:gd name="connsiteY15" fmla="*/ 1552068 h 1816019"/>
              <a:gd name="connsiteX16" fmla="*/ 9913847 w 12223414"/>
              <a:gd name="connsiteY16" fmla="*/ 1570922 h 1816019"/>
              <a:gd name="connsiteX17" fmla="*/ 9791298 w 12223414"/>
              <a:gd name="connsiteY17" fmla="*/ 1589775 h 1816019"/>
              <a:gd name="connsiteX18" fmla="*/ 9668750 w 12223414"/>
              <a:gd name="connsiteY18" fmla="*/ 1589775 h 1816019"/>
              <a:gd name="connsiteX19" fmla="*/ 9565055 w 12223414"/>
              <a:gd name="connsiteY19" fmla="*/ 1589775 h 1816019"/>
              <a:gd name="connsiteX20" fmla="*/ 9404799 w 12223414"/>
              <a:gd name="connsiteY20" fmla="*/ 1608629 h 1816019"/>
              <a:gd name="connsiteX21" fmla="*/ 9291677 w 12223414"/>
              <a:gd name="connsiteY21" fmla="*/ 1618056 h 1816019"/>
              <a:gd name="connsiteX22" fmla="*/ 9008873 w 12223414"/>
              <a:gd name="connsiteY22" fmla="*/ 1646336 h 1816019"/>
              <a:gd name="connsiteX23" fmla="*/ 8820337 w 12223414"/>
              <a:gd name="connsiteY23" fmla="*/ 1655763 h 1816019"/>
              <a:gd name="connsiteX24" fmla="*/ 8678935 w 12223414"/>
              <a:gd name="connsiteY24" fmla="*/ 1665190 h 1816019"/>
              <a:gd name="connsiteX25" fmla="*/ 8452692 w 12223414"/>
              <a:gd name="connsiteY25" fmla="*/ 1674617 h 1816019"/>
              <a:gd name="connsiteX26" fmla="*/ 8283009 w 12223414"/>
              <a:gd name="connsiteY26" fmla="*/ 1684044 h 1816019"/>
              <a:gd name="connsiteX27" fmla="*/ 8037913 w 12223414"/>
              <a:gd name="connsiteY27" fmla="*/ 1702897 h 1816019"/>
              <a:gd name="connsiteX28" fmla="*/ 7830523 w 12223414"/>
              <a:gd name="connsiteY28" fmla="*/ 1712324 h 1816019"/>
              <a:gd name="connsiteX29" fmla="*/ 7641987 w 12223414"/>
              <a:gd name="connsiteY29" fmla="*/ 1712324 h 1816019"/>
              <a:gd name="connsiteX30" fmla="*/ 7415743 w 12223414"/>
              <a:gd name="connsiteY30" fmla="*/ 1721751 h 1816019"/>
              <a:gd name="connsiteX31" fmla="*/ 7151793 w 12223414"/>
              <a:gd name="connsiteY31" fmla="*/ 1721751 h 1816019"/>
              <a:gd name="connsiteX32" fmla="*/ 6812428 w 12223414"/>
              <a:gd name="connsiteY32" fmla="*/ 1712324 h 1816019"/>
              <a:gd name="connsiteX33" fmla="*/ 6350515 w 12223414"/>
              <a:gd name="connsiteY33" fmla="*/ 1684044 h 1816019"/>
              <a:gd name="connsiteX34" fmla="*/ 5879174 w 12223414"/>
              <a:gd name="connsiteY34" fmla="*/ 1655763 h 1816019"/>
              <a:gd name="connsiteX35" fmla="*/ 5426688 w 12223414"/>
              <a:gd name="connsiteY35" fmla="*/ 1599202 h 1816019"/>
              <a:gd name="connsiteX36" fmla="*/ 4993055 w 12223414"/>
              <a:gd name="connsiteY36" fmla="*/ 1542641 h 1816019"/>
              <a:gd name="connsiteX37" fmla="*/ 4427447 w 12223414"/>
              <a:gd name="connsiteY37" fmla="*/ 1476654 h 1816019"/>
              <a:gd name="connsiteX38" fmla="*/ 3531900 w 12223414"/>
              <a:gd name="connsiteY38" fmla="*/ 1391813 h 1816019"/>
              <a:gd name="connsiteX39" fmla="*/ 3003999 w 12223414"/>
              <a:gd name="connsiteY39" fmla="*/ 1335252 h 1816019"/>
              <a:gd name="connsiteX40" fmla="*/ 2655207 w 12223414"/>
              <a:gd name="connsiteY40" fmla="*/ 1325825 h 1816019"/>
              <a:gd name="connsiteX41" fmla="*/ 2353550 w 12223414"/>
              <a:gd name="connsiteY41" fmla="*/ 1344679 h 1816019"/>
              <a:gd name="connsiteX42" fmla="*/ 2108453 w 12223414"/>
              <a:gd name="connsiteY42" fmla="*/ 1354105 h 1816019"/>
              <a:gd name="connsiteX43" fmla="*/ 1759661 w 12223414"/>
              <a:gd name="connsiteY43" fmla="*/ 1401239 h 1816019"/>
              <a:gd name="connsiteX44" fmla="*/ 1476857 w 12223414"/>
              <a:gd name="connsiteY44" fmla="*/ 1438947 h 1816019"/>
              <a:gd name="connsiteX45" fmla="*/ 1269467 w 12223414"/>
              <a:gd name="connsiteY45" fmla="*/ 1476654 h 1816019"/>
              <a:gd name="connsiteX46" fmla="*/ 1062077 w 12223414"/>
              <a:gd name="connsiteY46" fmla="*/ 1514361 h 1816019"/>
              <a:gd name="connsiteX47" fmla="*/ 807554 w 12223414"/>
              <a:gd name="connsiteY47" fmla="*/ 1580349 h 1816019"/>
              <a:gd name="connsiteX48" fmla="*/ 609591 w 12223414"/>
              <a:gd name="connsiteY48" fmla="*/ 1627483 h 1816019"/>
              <a:gd name="connsiteX49" fmla="*/ 430482 w 12223414"/>
              <a:gd name="connsiteY49" fmla="*/ 1684044 h 1816019"/>
              <a:gd name="connsiteX50" fmla="*/ 166531 w 12223414"/>
              <a:gd name="connsiteY50" fmla="*/ 1768885 h 1816019"/>
              <a:gd name="connsiteX51" fmla="*/ 34556 w 12223414"/>
              <a:gd name="connsiteY51" fmla="*/ 1816019 h 1816019"/>
              <a:gd name="connsiteX52" fmla="*/ 15703 w 12223414"/>
              <a:gd name="connsiteY52" fmla="*/ 801319 h 1816019"/>
              <a:gd name="connsiteX53" fmla="*/ 6275 w 12223414"/>
              <a:gd name="connsiteY53" fmla="*/ 6072 h 1816019"/>
              <a:gd name="connsiteX0" fmla="*/ 6275 w 12223414"/>
              <a:gd name="connsiteY0" fmla="*/ 6072 h 1816019"/>
              <a:gd name="connsiteX1" fmla="*/ 345641 w 12223414"/>
              <a:gd name="connsiteY1" fmla="*/ 18893 h 1816019"/>
              <a:gd name="connsiteX2" fmla="*/ 2466672 w 12223414"/>
              <a:gd name="connsiteY2" fmla="*/ 39 h 1816019"/>
              <a:gd name="connsiteX3" fmla="*/ 12213987 w 12223414"/>
              <a:gd name="connsiteY3" fmla="*/ 24926 h 1816019"/>
              <a:gd name="connsiteX4" fmla="*/ 12223414 w 12223414"/>
              <a:gd name="connsiteY4" fmla="*/ 1344679 h 1816019"/>
              <a:gd name="connsiteX5" fmla="*/ 11968890 w 12223414"/>
              <a:gd name="connsiteY5" fmla="*/ 1372959 h 1816019"/>
              <a:gd name="connsiteX6" fmla="*/ 11704939 w 12223414"/>
              <a:gd name="connsiteY6" fmla="*/ 1410666 h 1816019"/>
              <a:gd name="connsiteX7" fmla="*/ 11346721 w 12223414"/>
              <a:gd name="connsiteY7" fmla="*/ 1429520 h 1816019"/>
              <a:gd name="connsiteX8" fmla="*/ 11054490 w 12223414"/>
              <a:gd name="connsiteY8" fmla="*/ 1467227 h 1816019"/>
              <a:gd name="connsiteX9" fmla="*/ 10894234 w 12223414"/>
              <a:gd name="connsiteY9" fmla="*/ 1486081 h 1816019"/>
              <a:gd name="connsiteX10" fmla="*/ 10724552 w 12223414"/>
              <a:gd name="connsiteY10" fmla="*/ 1504934 h 1816019"/>
              <a:gd name="connsiteX11" fmla="*/ 10592576 w 12223414"/>
              <a:gd name="connsiteY11" fmla="*/ 1514361 h 1816019"/>
              <a:gd name="connsiteX12" fmla="*/ 10479455 w 12223414"/>
              <a:gd name="connsiteY12" fmla="*/ 1523788 h 1816019"/>
              <a:gd name="connsiteX13" fmla="*/ 10309772 w 12223414"/>
              <a:gd name="connsiteY13" fmla="*/ 1542641 h 1816019"/>
              <a:gd name="connsiteX14" fmla="*/ 10187224 w 12223414"/>
              <a:gd name="connsiteY14" fmla="*/ 1552068 h 1816019"/>
              <a:gd name="connsiteX15" fmla="*/ 10083529 w 12223414"/>
              <a:gd name="connsiteY15" fmla="*/ 1552068 h 1816019"/>
              <a:gd name="connsiteX16" fmla="*/ 9913847 w 12223414"/>
              <a:gd name="connsiteY16" fmla="*/ 1570922 h 1816019"/>
              <a:gd name="connsiteX17" fmla="*/ 9791298 w 12223414"/>
              <a:gd name="connsiteY17" fmla="*/ 1589775 h 1816019"/>
              <a:gd name="connsiteX18" fmla="*/ 9668750 w 12223414"/>
              <a:gd name="connsiteY18" fmla="*/ 1589775 h 1816019"/>
              <a:gd name="connsiteX19" fmla="*/ 9565055 w 12223414"/>
              <a:gd name="connsiteY19" fmla="*/ 1589775 h 1816019"/>
              <a:gd name="connsiteX20" fmla="*/ 9404799 w 12223414"/>
              <a:gd name="connsiteY20" fmla="*/ 1608629 h 1816019"/>
              <a:gd name="connsiteX21" fmla="*/ 9291677 w 12223414"/>
              <a:gd name="connsiteY21" fmla="*/ 1618056 h 1816019"/>
              <a:gd name="connsiteX22" fmla="*/ 9008873 w 12223414"/>
              <a:gd name="connsiteY22" fmla="*/ 1646336 h 1816019"/>
              <a:gd name="connsiteX23" fmla="*/ 8820337 w 12223414"/>
              <a:gd name="connsiteY23" fmla="*/ 1655763 h 1816019"/>
              <a:gd name="connsiteX24" fmla="*/ 8678935 w 12223414"/>
              <a:gd name="connsiteY24" fmla="*/ 1665190 h 1816019"/>
              <a:gd name="connsiteX25" fmla="*/ 8452692 w 12223414"/>
              <a:gd name="connsiteY25" fmla="*/ 1674617 h 1816019"/>
              <a:gd name="connsiteX26" fmla="*/ 8283009 w 12223414"/>
              <a:gd name="connsiteY26" fmla="*/ 1684044 h 1816019"/>
              <a:gd name="connsiteX27" fmla="*/ 8037913 w 12223414"/>
              <a:gd name="connsiteY27" fmla="*/ 1702897 h 1816019"/>
              <a:gd name="connsiteX28" fmla="*/ 7830523 w 12223414"/>
              <a:gd name="connsiteY28" fmla="*/ 1712324 h 1816019"/>
              <a:gd name="connsiteX29" fmla="*/ 7641987 w 12223414"/>
              <a:gd name="connsiteY29" fmla="*/ 1712324 h 1816019"/>
              <a:gd name="connsiteX30" fmla="*/ 7415743 w 12223414"/>
              <a:gd name="connsiteY30" fmla="*/ 1721751 h 1816019"/>
              <a:gd name="connsiteX31" fmla="*/ 7151793 w 12223414"/>
              <a:gd name="connsiteY31" fmla="*/ 1721751 h 1816019"/>
              <a:gd name="connsiteX32" fmla="*/ 6812428 w 12223414"/>
              <a:gd name="connsiteY32" fmla="*/ 1712324 h 1816019"/>
              <a:gd name="connsiteX33" fmla="*/ 6350515 w 12223414"/>
              <a:gd name="connsiteY33" fmla="*/ 1684044 h 1816019"/>
              <a:gd name="connsiteX34" fmla="*/ 5879174 w 12223414"/>
              <a:gd name="connsiteY34" fmla="*/ 1655763 h 1816019"/>
              <a:gd name="connsiteX35" fmla="*/ 5426688 w 12223414"/>
              <a:gd name="connsiteY35" fmla="*/ 1599202 h 1816019"/>
              <a:gd name="connsiteX36" fmla="*/ 4993055 w 12223414"/>
              <a:gd name="connsiteY36" fmla="*/ 1542641 h 1816019"/>
              <a:gd name="connsiteX37" fmla="*/ 4427447 w 12223414"/>
              <a:gd name="connsiteY37" fmla="*/ 1476654 h 1816019"/>
              <a:gd name="connsiteX38" fmla="*/ 3531900 w 12223414"/>
              <a:gd name="connsiteY38" fmla="*/ 1391813 h 1816019"/>
              <a:gd name="connsiteX39" fmla="*/ 3003999 w 12223414"/>
              <a:gd name="connsiteY39" fmla="*/ 1335252 h 1816019"/>
              <a:gd name="connsiteX40" fmla="*/ 2655207 w 12223414"/>
              <a:gd name="connsiteY40" fmla="*/ 1325825 h 1816019"/>
              <a:gd name="connsiteX41" fmla="*/ 2353550 w 12223414"/>
              <a:gd name="connsiteY41" fmla="*/ 1344679 h 1816019"/>
              <a:gd name="connsiteX42" fmla="*/ 2108453 w 12223414"/>
              <a:gd name="connsiteY42" fmla="*/ 1354105 h 1816019"/>
              <a:gd name="connsiteX43" fmla="*/ 1759661 w 12223414"/>
              <a:gd name="connsiteY43" fmla="*/ 1401239 h 1816019"/>
              <a:gd name="connsiteX44" fmla="*/ 1476857 w 12223414"/>
              <a:gd name="connsiteY44" fmla="*/ 1438947 h 1816019"/>
              <a:gd name="connsiteX45" fmla="*/ 1269467 w 12223414"/>
              <a:gd name="connsiteY45" fmla="*/ 1476654 h 1816019"/>
              <a:gd name="connsiteX46" fmla="*/ 1062077 w 12223414"/>
              <a:gd name="connsiteY46" fmla="*/ 1514361 h 1816019"/>
              <a:gd name="connsiteX47" fmla="*/ 807554 w 12223414"/>
              <a:gd name="connsiteY47" fmla="*/ 1580349 h 1816019"/>
              <a:gd name="connsiteX48" fmla="*/ 609591 w 12223414"/>
              <a:gd name="connsiteY48" fmla="*/ 1627483 h 1816019"/>
              <a:gd name="connsiteX49" fmla="*/ 430482 w 12223414"/>
              <a:gd name="connsiteY49" fmla="*/ 1684044 h 1816019"/>
              <a:gd name="connsiteX50" fmla="*/ 166531 w 12223414"/>
              <a:gd name="connsiteY50" fmla="*/ 1768885 h 1816019"/>
              <a:gd name="connsiteX51" fmla="*/ 34556 w 12223414"/>
              <a:gd name="connsiteY51" fmla="*/ 1816019 h 1816019"/>
              <a:gd name="connsiteX52" fmla="*/ 15703 w 12223414"/>
              <a:gd name="connsiteY52" fmla="*/ 801319 h 1816019"/>
              <a:gd name="connsiteX53" fmla="*/ 6275 w 12223414"/>
              <a:gd name="connsiteY53" fmla="*/ 6072 h 1816019"/>
              <a:gd name="connsiteX0" fmla="*/ 6275 w 12223414"/>
              <a:gd name="connsiteY0" fmla="*/ 6072 h 1825446"/>
              <a:gd name="connsiteX1" fmla="*/ 345641 w 12223414"/>
              <a:gd name="connsiteY1" fmla="*/ 18893 h 1825446"/>
              <a:gd name="connsiteX2" fmla="*/ 2466672 w 12223414"/>
              <a:gd name="connsiteY2" fmla="*/ 39 h 1825446"/>
              <a:gd name="connsiteX3" fmla="*/ 12213987 w 12223414"/>
              <a:gd name="connsiteY3" fmla="*/ 24926 h 1825446"/>
              <a:gd name="connsiteX4" fmla="*/ 12223414 w 12223414"/>
              <a:gd name="connsiteY4" fmla="*/ 1344679 h 1825446"/>
              <a:gd name="connsiteX5" fmla="*/ 11968890 w 12223414"/>
              <a:gd name="connsiteY5" fmla="*/ 1372959 h 1825446"/>
              <a:gd name="connsiteX6" fmla="*/ 11704939 w 12223414"/>
              <a:gd name="connsiteY6" fmla="*/ 1410666 h 1825446"/>
              <a:gd name="connsiteX7" fmla="*/ 11346721 w 12223414"/>
              <a:gd name="connsiteY7" fmla="*/ 1429520 h 1825446"/>
              <a:gd name="connsiteX8" fmla="*/ 11054490 w 12223414"/>
              <a:gd name="connsiteY8" fmla="*/ 1467227 h 1825446"/>
              <a:gd name="connsiteX9" fmla="*/ 10894234 w 12223414"/>
              <a:gd name="connsiteY9" fmla="*/ 1486081 h 1825446"/>
              <a:gd name="connsiteX10" fmla="*/ 10724552 w 12223414"/>
              <a:gd name="connsiteY10" fmla="*/ 1504934 h 1825446"/>
              <a:gd name="connsiteX11" fmla="*/ 10592576 w 12223414"/>
              <a:gd name="connsiteY11" fmla="*/ 1514361 h 1825446"/>
              <a:gd name="connsiteX12" fmla="*/ 10479455 w 12223414"/>
              <a:gd name="connsiteY12" fmla="*/ 1523788 h 1825446"/>
              <a:gd name="connsiteX13" fmla="*/ 10309772 w 12223414"/>
              <a:gd name="connsiteY13" fmla="*/ 1542641 h 1825446"/>
              <a:gd name="connsiteX14" fmla="*/ 10187224 w 12223414"/>
              <a:gd name="connsiteY14" fmla="*/ 1552068 h 1825446"/>
              <a:gd name="connsiteX15" fmla="*/ 10083529 w 12223414"/>
              <a:gd name="connsiteY15" fmla="*/ 1552068 h 1825446"/>
              <a:gd name="connsiteX16" fmla="*/ 9913847 w 12223414"/>
              <a:gd name="connsiteY16" fmla="*/ 1570922 h 1825446"/>
              <a:gd name="connsiteX17" fmla="*/ 9791298 w 12223414"/>
              <a:gd name="connsiteY17" fmla="*/ 1589775 h 1825446"/>
              <a:gd name="connsiteX18" fmla="*/ 9668750 w 12223414"/>
              <a:gd name="connsiteY18" fmla="*/ 1589775 h 1825446"/>
              <a:gd name="connsiteX19" fmla="*/ 9565055 w 12223414"/>
              <a:gd name="connsiteY19" fmla="*/ 1589775 h 1825446"/>
              <a:gd name="connsiteX20" fmla="*/ 9404799 w 12223414"/>
              <a:gd name="connsiteY20" fmla="*/ 1608629 h 1825446"/>
              <a:gd name="connsiteX21" fmla="*/ 9291677 w 12223414"/>
              <a:gd name="connsiteY21" fmla="*/ 1618056 h 1825446"/>
              <a:gd name="connsiteX22" fmla="*/ 9008873 w 12223414"/>
              <a:gd name="connsiteY22" fmla="*/ 1646336 h 1825446"/>
              <a:gd name="connsiteX23" fmla="*/ 8820337 w 12223414"/>
              <a:gd name="connsiteY23" fmla="*/ 1655763 h 1825446"/>
              <a:gd name="connsiteX24" fmla="*/ 8678935 w 12223414"/>
              <a:gd name="connsiteY24" fmla="*/ 1665190 h 1825446"/>
              <a:gd name="connsiteX25" fmla="*/ 8452692 w 12223414"/>
              <a:gd name="connsiteY25" fmla="*/ 1674617 h 1825446"/>
              <a:gd name="connsiteX26" fmla="*/ 8283009 w 12223414"/>
              <a:gd name="connsiteY26" fmla="*/ 1684044 h 1825446"/>
              <a:gd name="connsiteX27" fmla="*/ 8037913 w 12223414"/>
              <a:gd name="connsiteY27" fmla="*/ 1702897 h 1825446"/>
              <a:gd name="connsiteX28" fmla="*/ 7830523 w 12223414"/>
              <a:gd name="connsiteY28" fmla="*/ 1712324 h 1825446"/>
              <a:gd name="connsiteX29" fmla="*/ 7641987 w 12223414"/>
              <a:gd name="connsiteY29" fmla="*/ 1712324 h 1825446"/>
              <a:gd name="connsiteX30" fmla="*/ 7415743 w 12223414"/>
              <a:gd name="connsiteY30" fmla="*/ 1721751 h 1825446"/>
              <a:gd name="connsiteX31" fmla="*/ 7151793 w 12223414"/>
              <a:gd name="connsiteY31" fmla="*/ 1721751 h 1825446"/>
              <a:gd name="connsiteX32" fmla="*/ 6812428 w 12223414"/>
              <a:gd name="connsiteY32" fmla="*/ 1712324 h 1825446"/>
              <a:gd name="connsiteX33" fmla="*/ 6350515 w 12223414"/>
              <a:gd name="connsiteY33" fmla="*/ 1684044 h 1825446"/>
              <a:gd name="connsiteX34" fmla="*/ 5879174 w 12223414"/>
              <a:gd name="connsiteY34" fmla="*/ 1655763 h 1825446"/>
              <a:gd name="connsiteX35" fmla="*/ 5426688 w 12223414"/>
              <a:gd name="connsiteY35" fmla="*/ 1599202 h 1825446"/>
              <a:gd name="connsiteX36" fmla="*/ 4993055 w 12223414"/>
              <a:gd name="connsiteY36" fmla="*/ 1542641 h 1825446"/>
              <a:gd name="connsiteX37" fmla="*/ 4427447 w 12223414"/>
              <a:gd name="connsiteY37" fmla="*/ 1476654 h 1825446"/>
              <a:gd name="connsiteX38" fmla="*/ 3531900 w 12223414"/>
              <a:gd name="connsiteY38" fmla="*/ 1391813 h 1825446"/>
              <a:gd name="connsiteX39" fmla="*/ 3003999 w 12223414"/>
              <a:gd name="connsiteY39" fmla="*/ 1335252 h 1825446"/>
              <a:gd name="connsiteX40" fmla="*/ 2655207 w 12223414"/>
              <a:gd name="connsiteY40" fmla="*/ 1325825 h 1825446"/>
              <a:gd name="connsiteX41" fmla="*/ 2353550 w 12223414"/>
              <a:gd name="connsiteY41" fmla="*/ 1344679 h 1825446"/>
              <a:gd name="connsiteX42" fmla="*/ 2108453 w 12223414"/>
              <a:gd name="connsiteY42" fmla="*/ 1354105 h 1825446"/>
              <a:gd name="connsiteX43" fmla="*/ 1759661 w 12223414"/>
              <a:gd name="connsiteY43" fmla="*/ 1401239 h 1825446"/>
              <a:gd name="connsiteX44" fmla="*/ 1476857 w 12223414"/>
              <a:gd name="connsiteY44" fmla="*/ 1438947 h 1825446"/>
              <a:gd name="connsiteX45" fmla="*/ 1269467 w 12223414"/>
              <a:gd name="connsiteY45" fmla="*/ 1476654 h 1825446"/>
              <a:gd name="connsiteX46" fmla="*/ 1062077 w 12223414"/>
              <a:gd name="connsiteY46" fmla="*/ 1514361 h 1825446"/>
              <a:gd name="connsiteX47" fmla="*/ 807554 w 12223414"/>
              <a:gd name="connsiteY47" fmla="*/ 1580349 h 1825446"/>
              <a:gd name="connsiteX48" fmla="*/ 609591 w 12223414"/>
              <a:gd name="connsiteY48" fmla="*/ 1627483 h 1825446"/>
              <a:gd name="connsiteX49" fmla="*/ 430482 w 12223414"/>
              <a:gd name="connsiteY49" fmla="*/ 1684044 h 1825446"/>
              <a:gd name="connsiteX50" fmla="*/ 166531 w 12223414"/>
              <a:gd name="connsiteY50" fmla="*/ 1768885 h 1825446"/>
              <a:gd name="connsiteX51" fmla="*/ 25129 w 12223414"/>
              <a:gd name="connsiteY51" fmla="*/ 1825446 h 1825446"/>
              <a:gd name="connsiteX52" fmla="*/ 15703 w 12223414"/>
              <a:gd name="connsiteY52" fmla="*/ 801319 h 1825446"/>
              <a:gd name="connsiteX53" fmla="*/ 6275 w 12223414"/>
              <a:gd name="connsiteY53" fmla="*/ 6072 h 1825446"/>
              <a:gd name="connsiteX0" fmla="*/ 22818 w 12239957"/>
              <a:gd name="connsiteY0" fmla="*/ 55237 h 1874611"/>
              <a:gd name="connsiteX1" fmla="*/ 362184 w 12239957"/>
              <a:gd name="connsiteY1" fmla="*/ 68058 h 1874611"/>
              <a:gd name="connsiteX2" fmla="*/ 2483215 w 12239957"/>
              <a:gd name="connsiteY2" fmla="*/ 49204 h 1874611"/>
              <a:gd name="connsiteX3" fmla="*/ 12230530 w 12239957"/>
              <a:gd name="connsiteY3" fmla="*/ 74091 h 1874611"/>
              <a:gd name="connsiteX4" fmla="*/ 12239957 w 12239957"/>
              <a:gd name="connsiteY4" fmla="*/ 1393844 h 1874611"/>
              <a:gd name="connsiteX5" fmla="*/ 11985433 w 12239957"/>
              <a:gd name="connsiteY5" fmla="*/ 1422124 h 1874611"/>
              <a:gd name="connsiteX6" fmla="*/ 11721482 w 12239957"/>
              <a:gd name="connsiteY6" fmla="*/ 1459831 h 1874611"/>
              <a:gd name="connsiteX7" fmla="*/ 11363264 w 12239957"/>
              <a:gd name="connsiteY7" fmla="*/ 1478685 h 1874611"/>
              <a:gd name="connsiteX8" fmla="*/ 11071033 w 12239957"/>
              <a:gd name="connsiteY8" fmla="*/ 1516392 h 1874611"/>
              <a:gd name="connsiteX9" fmla="*/ 10910777 w 12239957"/>
              <a:gd name="connsiteY9" fmla="*/ 1535246 h 1874611"/>
              <a:gd name="connsiteX10" fmla="*/ 10741095 w 12239957"/>
              <a:gd name="connsiteY10" fmla="*/ 1554099 h 1874611"/>
              <a:gd name="connsiteX11" fmla="*/ 10609119 w 12239957"/>
              <a:gd name="connsiteY11" fmla="*/ 1563526 h 1874611"/>
              <a:gd name="connsiteX12" fmla="*/ 10495998 w 12239957"/>
              <a:gd name="connsiteY12" fmla="*/ 1572953 h 1874611"/>
              <a:gd name="connsiteX13" fmla="*/ 10326315 w 12239957"/>
              <a:gd name="connsiteY13" fmla="*/ 1591806 h 1874611"/>
              <a:gd name="connsiteX14" fmla="*/ 10203767 w 12239957"/>
              <a:gd name="connsiteY14" fmla="*/ 1601233 h 1874611"/>
              <a:gd name="connsiteX15" fmla="*/ 10100072 w 12239957"/>
              <a:gd name="connsiteY15" fmla="*/ 1601233 h 1874611"/>
              <a:gd name="connsiteX16" fmla="*/ 9930390 w 12239957"/>
              <a:gd name="connsiteY16" fmla="*/ 1620087 h 1874611"/>
              <a:gd name="connsiteX17" fmla="*/ 9807841 w 12239957"/>
              <a:gd name="connsiteY17" fmla="*/ 1638940 h 1874611"/>
              <a:gd name="connsiteX18" fmla="*/ 9685293 w 12239957"/>
              <a:gd name="connsiteY18" fmla="*/ 1638940 h 1874611"/>
              <a:gd name="connsiteX19" fmla="*/ 9581598 w 12239957"/>
              <a:gd name="connsiteY19" fmla="*/ 1638940 h 1874611"/>
              <a:gd name="connsiteX20" fmla="*/ 9421342 w 12239957"/>
              <a:gd name="connsiteY20" fmla="*/ 1657794 h 1874611"/>
              <a:gd name="connsiteX21" fmla="*/ 9308220 w 12239957"/>
              <a:gd name="connsiteY21" fmla="*/ 1667221 h 1874611"/>
              <a:gd name="connsiteX22" fmla="*/ 9025416 w 12239957"/>
              <a:gd name="connsiteY22" fmla="*/ 1695501 h 1874611"/>
              <a:gd name="connsiteX23" fmla="*/ 8836880 w 12239957"/>
              <a:gd name="connsiteY23" fmla="*/ 1704928 h 1874611"/>
              <a:gd name="connsiteX24" fmla="*/ 8695478 w 12239957"/>
              <a:gd name="connsiteY24" fmla="*/ 1714355 h 1874611"/>
              <a:gd name="connsiteX25" fmla="*/ 8469235 w 12239957"/>
              <a:gd name="connsiteY25" fmla="*/ 1723782 h 1874611"/>
              <a:gd name="connsiteX26" fmla="*/ 8299552 w 12239957"/>
              <a:gd name="connsiteY26" fmla="*/ 1733209 h 1874611"/>
              <a:gd name="connsiteX27" fmla="*/ 8054456 w 12239957"/>
              <a:gd name="connsiteY27" fmla="*/ 1752062 h 1874611"/>
              <a:gd name="connsiteX28" fmla="*/ 7847066 w 12239957"/>
              <a:gd name="connsiteY28" fmla="*/ 1761489 h 1874611"/>
              <a:gd name="connsiteX29" fmla="*/ 7658530 w 12239957"/>
              <a:gd name="connsiteY29" fmla="*/ 1761489 h 1874611"/>
              <a:gd name="connsiteX30" fmla="*/ 7432286 w 12239957"/>
              <a:gd name="connsiteY30" fmla="*/ 1770916 h 1874611"/>
              <a:gd name="connsiteX31" fmla="*/ 7168336 w 12239957"/>
              <a:gd name="connsiteY31" fmla="*/ 1770916 h 1874611"/>
              <a:gd name="connsiteX32" fmla="*/ 6828971 w 12239957"/>
              <a:gd name="connsiteY32" fmla="*/ 1761489 h 1874611"/>
              <a:gd name="connsiteX33" fmla="*/ 6367058 w 12239957"/>
              <a:gd name="connsiteY33" fmla="*/ 1733209 h 1874611"/>
              <a:gd name="connsiteX34" fmla="*/ 5895717 w 12239957"/>
              <a:gd name="connsiteY34" fmla="*/ 1704928 h 1874611"/>
              <a:gd name="connsiteX35" fmla="*/ 5443231 w 12239957"/>
              <a:gd name="connsiteY35" fmla="*/ 1648367 h 1874611"/>
              <a:gd name="connsiteX36" fmla="*/ 5009598 w 12239957"/>
              <a:gd name="connsiteY36" fmla="*/ 1591806 h 1874611"/>
              <a:gd name="connsiteX37" fmla="*/ 4443990 w 12239957"/>
              <a:gd name="connsiteY37" fmla="*/ 1525819 h 1874611"/>
              <a:gd name="connsiteX38" fmla="*/ 3548443 w 12239957"/>
              <a:gd name="connsiteY38" fmla="*/ 1440978 h 1874611"/>
              <a:gd name="connsiteX39" fmla="*/ 3020542 w 12239957"/>
              <a:gd name="connsiteY39" fmla="*/ 1384417 h 1874611"/>
              <a:gd name="connsiteX40" fmla="*/ 2671750 w 12239957"/>
              <a:gd name="connsiteY40" fmla="*/ 1374990 h 1874611"/>
              <a:gd name="connsiteX41" fmla="*/ 2370093 w 12239957"/>
              <a:gd name="connsiteY41" fmla="*/ 1393844 h 1874611"/>
              <a:gd name="connsiteX42" fmla="*/ 2124996 w 12239957"/>
              <a:gd name="connsiteY42" fmla="*/ 1403270 h 1874611"/>
              <a:gd name="connsiteX43" fmla="*/ 1776204 w 12239957"/>
              <a:gd name="connsiteY43" fmla="*/ 1450404 h 1874611"/>
              <a:gd name="connsiteX44" fmla="*/ 1493400 w 12239957"/>
              <a:gd name="connsiteY44" fmla="*/ 1488112 h 1874611"/>
              <a:gd name="connsiteX45" fmla="*/ 1286010 w 12239957"/>
              <a:gd name="connsiteY45" fmla="*/ 1525819 h 1874611"/>
              <a:gd name="connsiteX46" fmla="*/ 1078620 w 12239957"/>
              <a:gd name="connsiteY46" fmla="*/ 1563526 h 1874611"/>
              <a:gd name="connsiteX47" fmla="*/ 824097 w 12239957"/>
              <a:gd name="connsiteY47" fmla="*/ 1629514 h 1874611"/>
              <a:gd name="connsiteX48" fmla="*/ 626134 w 12239957"/>
              <a:gd name="connsiteY48" fmla="*/ 1676648 h 1874611"/>
              <a:gd name="connsiteX49" fmla="*/ 447025 w 12239957"/>
              <a:gd name="connsiteY49" fmla="*/ 1733209 h 1874611"/>
              <a:gd name="connsiteX50" fmla="*/ 183074 w 12239957"/>
              <a:gd name="connsiteY50" fmla="*/ 1818050 h 1874611"/>
              <a:gd name="connsiteX51" fmla="*/ 41672 w 12239957"/>
              <a:gd name="connsiteY51" fmla="*/ 1874611 h 1874611"/>
              <a:gd name="connsiteX52" fmla="*/ 32246 w 12239957"/>
              <a:gd name="connsiteY52" fmla="*/ 897618 h 1874611"/>
              <a:gd name="connsiteX53" fmla="*/ 22818 w 12239957"/>
              <a:gd name="connsiteY53" fmla="*/ 55237 h 1874611"/>
              <a:gd name="connsiteX0" fmla="*/ 21081 w 12238220"/>
              <a:gd name="connsiteY0" fmla="*/ 55237 h 1874611"/>
              <a:gd name="connsiteX1" fmla="*/ 360447 w 12238220"/>
              <a:gd name="connsiteY1" fmla="*/ 68058 h 1874611"/>
              <a:gd name="connsiteX2" fmla="*/ 2481478 w 12238220"/>
              <a:gd name="connsiteY2" fmla="*/ 49204 h 1874611"/>
              <a:gd name="connsiteX3" fmla="*/ 12228793 w 12238220"/>
              <a:gd name="connsiteY3" fmla="*/ 74091 h 1874611"/>
              <a:gd name="connsiteX4" fmla="*/ 12238220 w 12238220"/>
              <a:gd name="connsiteY4" fmla="*/ 1393844 h 1874611"/>
              <a:gd name="connsiteX5" fmla="*/ 11983696 w 12238220"/>
              <a:gd name="connsiteY5" fmla="*/ 1422124 h 1874611"/>
              <a:gd name="connsiteX6" fmla="*/ 11719745 w 12238220"/>
              <a:gd name="connsiteY6" fmla="*/ 1459831 h 1874611"/>
              <a:gd name="connsiteX7" fmla="*/ 11361527 w 12238220"/>
              <a:gd name="connsiteY7" fmla="*/ 1478685 h 1874611"/>
              <a:gd name="connsiteX8" fmla="*/ 11069296 w 12238220"/>
              <a:gd name="connsiteY8" fmla="*/ 1516392 h 1874611"/>
              <a:gd name="connsiteX9" fmla="*/ 10909040 w 12238220"/>
              <a:gd name="connsiteY9" fmla="*/ 1535246 h 1874611"/>
              <a:gd name="connsiteX10" fmla="*/ 10739358 w 12238220"/>
              <a:gd name="connsiteY10" fmla="*/ 1554099 h 1874611"/>
              <a:gd name="connsiteX11" fmla="*/ 10607382 w 12238220"/>
              <a:gd name="connsiteY11" fmla="*/ 1563526 h 1874611"/>
              <a:gd name="connsiteX12" fmla="*/ 10494261 w 12238220"/>
              <a:gd name="connsiteY12" fmla="*/ 1572953 h 1874611"/>
              <a:gd name="connsiteX13" fmla="*/ 10324578 w 12238220"/>
              <a:gd name="connsiteY13" fmla="*/ 1591806 h 1874611"/>
              <a:gd name="connsiteX14" fmla="*/ 10202030 w 12238220"/>
              <a:gd name="connsiteY14" fmla="*/ 1601233 h 1874611"/>
              <a:gd name="connsiteX15" fmla="*/ 10098335 w 12238220"/>
              <a:gd name="connsiteY15" fmla="*/ 1601233 h 1874611"/>
              <a:gd name="connsiteX16" fmla="*/ 9928653 w 12238220"/>
              <a:gd name="connsiteY16" fmla="*/ 1620087 h 1874611"/>
              <a:gd name="connsiteX17" fmla="*/ 9806104 w 12238220"/>
              <a:gd name="connsiteY17" fmla="*/ 1638940 h 1874611"/>
              <a:gd name="connsiteX18" fmla="*/ 9683556 w 12238220"/>
              <a:gd name="connsiteY18" fmla="*/ 1638940 h 1874611"/>
              <a:gd name="connsiteX19" fmla="*/ 9579861 w 12238220"/>
              <a:gd name="connsiteY19" fmla="*/ 1638940 h 1874611"/>
              <a:gd name="connsiteX20" fmla="*/ 9419605 w 12238220"/>
              <a:gd name="connsiteY20" fmla="*/ 1657794 h 1874611"/>
              <a:gd name="connsiteX21" fmla="*/ 9306483 w 12238220"/>
              <a:gd name="connsiteY21" fmla="*/ 1667221 h 1874611"/>
              <a:gd name="connsiteX22" fmla="*/ 9023679 w 12238220"/>
              <a:gd name="connsiteY22" fmla="*/ 1695501 h 1874611"/>
              <a:gd name="connsiteX23" fmla="*/ 8835143 w 12238220"/>
              <a:gd name="connsiteY23" fmla="*/ 1704928 h 1874611"/>
              <a:gd name="connsiteX24" fmla="*/ 8693741 w 12238220"/>
              <a:gd name="connsiteY24" fmla="*/ 1714355 h 1874611"/>
              <a:gd name="connsiteX25" fmla="*/ 8467498 w 12238220"/>
              <a:gd name="connsiteY25" fmla="*/ 1723782 h 1874611"/>
              <a:gd name="connsiteX26" fmla="*/ 8297815 w 12238220"/>
              <a:gd name="connsiteY26" fmla="*/ 1733209 h 1874611"/>
              <a:gd name="connsiteX27" fmla="*/ 8052719 w 12238220"/>
              <a:gd name="connsiteY27" fmla="*/ 1752062 h 1874611"/>
              <a:gd name="connsiteX28" fmla="*/ 7845329 w 12238220"/>
              <a:gd name="connsiteY28" fmla="*/ 1761489 h 1874611"/>
              <a:gd name="connsiteX29" fmla="*/ 7656793 w 12238220"/>
              <a:gd name="connsiteY29" fmla="*/ 1761489 h 1874611"/>
              <a:gd name="connsiteX30" fmla="*/ 7430549 w 12238220"/>
              <a:gd name="connsiteY30" fmla="*/ 1770916 h 1874611"/>
              <a:gd name="connsiteX31" fmla="*/ 7166599 w 12238220"/>
              <a:gd name="connsiteY31" fmla="*/ 1770916 h 1874611"/>
              <a:gd name="connsiteX32" fmla="*/ 6827234 w 12238220"/>
              <a:gd name="connsiteY32" fmla="*/ 1761489 h 1874611"/>
              <a:gd name="connsiteX33" fmla="*/ 6365321 w 12238220"/>
              <a:gd name="connsiteY33" fmla="*/ 1733209 h 1874611"/>
              <a:gd name="connsiteX34" fmla="*/ 5893980 w 12238220"/>
              <a:gd name="connsiteY34" fmla="*/ 1704928 h 1874611"/>
              <a:gd name="connsiteX35" fmla="*/ 5441494 w 12238220"/>
              <a:gd name="connsiteY35" fmla="*/ 1648367 h 1874611"/>
              <a:gd name="connsiteX36" fmla="*/ 5007861 w 12238220"/>
              <a:gd name="connsiteY36" fmla="*/ 1591806 h 1874611"/>
              <a:gd name="connsiteX37" fmla="*/ 4442253 w 12238220"/>
              <a:gd name="connsiteY37" fmla="*/ 1525819 h 1874611"/>
              <a:gd name="connsiteX38" fmla="*/ 3546706 w 12238220"/>
              <a:gd name="connsiteY38" fmla="*/ 1440978 h 1874611"/>
              <a:gd name="connsiteX39" fmla="*/ 3018805 w 12238220"/>
              <a:gd name="connsiteY39" fmla="*/ 1384417 h 1874611"/>
              <a:gd name="connsiteX40" fmla="*/ 2670013 w 12238220"/>
              <a:gd name="connsiteY40" fmla="*/ 1374990 h 1874611"/>
              <a:gd name="connsiteX41" fmla="*/ 2368356 w 12238220"/>
              <a:gd name="connsiteY41" fmla="*/ 1393844 h 1874611"/>
              <a:gd name="connsiteX42" fmla="*/ 2123259 w 12238220"/>
              <a:gd name="connsiteY42" fmla="*/ 1403270 h 1874611"/>
              <a:gd name="connsiteX43" fmla="*/ 1774467 w 12238220"/>
              <a:gd name="connsiteY43" fmla="*/ 1450404 h 1874611"/>
              <a:gd name="connsiteX44" fmla="*/ 1491663 w 12238220"/>
              <a:gd name="connsiteY44" fmla="*/ 1488112 h 1874611"/>
              <a:gd name="connsiteX45" fmla="*/ 1284273 w 12238220"/>
              <a:gd name="connsiteY45" fmla="*/ 1525819 h 1874611"/>
              <a:gd name="connsiteX46" fmla="*/ 1076883 w 12238220"/>
              <a:gd name="connsiteY46" fmla="*/ 1563526 h 1874611"/>
              <a:gd name="connsiteX47" fmla="*/ 822360 w 12238220"/>
              <a:gd name="connsiteY47" fmla="*/ 1629514 h 1874611"/>
              <a:gd name="connsiteX48" fmla="*/ 624397 w 12238220"/>
              <a:gd name="connsiteY48" fmla="*/ 1676648 h 1874611"/>
              <a:gd name="connsiteX49" fmla="*/ 445288 w 12238220"/>
              <a:gd name="connsiteY49" fmla="*/ 1733209 h 1874611"/>
              <a:gd name="connsiteX50" fmla="*/ 181337 w 12238220"/>
              <a:gd name="connsiteY50" fmla="*/ 1818050 h 1874611"/>
              <a:gd name="connsiteX51" fmla="*/ 39935 w 12238220"/>
              <a:gd name="connsiteY51" fmla="*/ 1874611 h 1874611"/>
              <a:gd name="connsiteX52" fmla="*/ 30509 w 12238220"/>
              <a:gd name="connsiteY52" fmla="*/ 897618 h 1874611"/>
              <a:gd name="connsiteX53" fmla="*/ 21081 w 12238220"/>
              <a:gd name="connsiteY53" fmla="*/ 55237 h 1874611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527248 w 12218762"/>
              <a:gd name="connsiteY38" fmla="*/ 1391813 h 1825446"/>
              <a:gd name="connsiteX39" fmla="*/ 2999347 w 12218762"/>
              <a:gd name="connsiteY39" fmla="*/ 1335252 h 1825446"/>
              <a:gd name="connsiteX40" fmla="*/ 2650555 w 12218762"/>
              <a:gd name="connsiteY40" fmla="*/ 1325825 h 1825446"/>
              <a:gd name="connsiteX41" fmla="*/ 2348898 w 12218762"/>
              <a:gd name="connsiteY41" fmla="*/ 1344679 h 1825446"/>
              <a:gd name="connsiteX42" fmla="*/ 2103801 w 12218762"/>
              <a:gd name="connsiteY42" fmla="*/ 1354105 h 1825446"/>
              <a:gd name="connsiteX43" fmla="*/ 1755009 w 12218762"/>
              <a:gd name="connsiteY43" fmla="*/ 1401239 h 1825446"/>
              <a:gd name="connsiteX44" fmla="*/ 1472205 w 12218762"/>
              <a:gd name="connsiteY44" fmla="*/ 1438947 h 1825446"/>
              <a:gd name="connsiteX45" fmla="*/ 1264815 w 12218762"/>
              <a:gd name="connsiteY45" fmla="*/ 1476654 h 1825446"/>
              <a:gd name="connsiteX46" fmla="*/ 1057425 w 12218762"/>
              <a:gd name="connsiteY46" fmla="*/ 1514361 h 1825446"/>
              <a:gd name="connsiteX47" fmla="*/ 802902 w 12218762"/>
              <a:gd name="connsiteY47" fmla="*/ 1580349 h 1825446"/>
              <a:gd name="connsiteX48" fmla="*/ 604939 w 12218762"/>
              <a:gd name="connsiteY48" fmla="*/ 1627483 h 1825446"/>
              <a:gd name="connsiteX49" fmla="*/ 425830 w 12218762"/>
              <a:gd name="connsiteY49" fmla="*/ 1684044 h 1825446"/>
              <a:gd name="connsiteX50" fmla="*/ 161879 w 12218762"/>
              <a:gd name="connsiteY50" fmla="*/ 1768885 h 1825446"/>
              <a:gd name="connsiteX51" fmla="*/ 20477 w 12218762"/>
              <a:gd name="connsiteY51" fmla="*/ 1825446 h 1825446"/>
              <a:gd name="connsiteX52" fmla="*/ 11051 w 12218762"/>
              <a:gd name="connsiteY52" fmla="*/ 848453 h 1825446"/>
              <a:gd name="connsiteX53" fmla="*/ 1623 w 12218762"/>
              <a:gd name="connsiteY53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527248 w 12218762"/>
              <a:gd name="connsiteY39" fmla="*/ 1391813 h 1825446"/>
              <a:gd name="connsiteX40" fmla="*/ 2999347 w 12218762"/>
              <a:gd name="connsiteY40" fmla="*/ 1335252 h 1825446"/>
              <a:gd name="connsiteX41" fmla="*/ 2650555 w 12218762"/>
              <a:gd name="connsiteY41" fmla="*/ 1325825 h 1825446"/>
              <a:gd name="connsiteX42" fmla="*/ 2348898 w 12218762"/>
              <a:gd name="connsiteY42" fmla="*/ 1344679 h 1825446"/>
              <a:gd name="connsiteX43" fmla="*/ 2103801 w 12218762"/>
              <a:gd name="connsiteY43" fmla="*/ 1354105 h 1825446"/>
              <a:gd name="connsiteX44" fmla="*/ 1755009 w 12218762"/>
              <a:gd name="connsiteY44" fmla="*/ 1401239 h 1825446"/>
              <a:gd name="connsiteX45" fmla="*/ 1472205 w 12218762"/>
              <a:gd name="connsiteY45" fmla="*/ 1438947 h 1825446"/>
              <a:gd name="connsiteX46" fmla="*/ 1264815 w 12218762"/>
              <a:gd name="connsiteY46" fmla="*/ 1476654 h 1825446"/>
              <a:gd name="connsiteX47" fmla="*/ 1057425 w 12218762"/>
              <a:gd name="connsiteY47" fmla="*/ 1514361 h 1825446"/>
              <a:gd name="connsiteX48" fmla="*/ 802902 w 12218762"/>
              <a:gd name="connsiteY48" fmla="*/ 1580349 h 1825446"/>
              <a:gd name="connsiteX49" fmla="*/ 604939 w 12218762"/>
              <a:gd name="connsiteY49" fmla="*/ 1627483 h 1825446"/>
              <a:gd name="connsiteX50" fmla="*/ 425830 w 12218762"/>
              <a:gd name="connsiteY50" fmla="*/ 1684044 h 1825446"/>
              <a:gd name="connsiteX51" fmla="*/ 161879 w 12218762"/>
              <a:gd name="connsiteY51" fmla="*/ 1768885 h 1825446"/>
              <a:gd name="connsiteX52" fmla="*/ 20477 w 12218762"/>
              <a:gd name="connsiteY52" fmla="*/ 1825446 h 1825446"/>
              <a:gd name="connsiteX53" fmla="*/ 11051 w 12218762"/>
              <a:gd name="connsiteY53" fmla="*/ 848453 h 1825446"/>
              <a:gd name="connsiteX54" fmla="*/ 1623 w 12218762"/>
              <a:gd name="connsiteY54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527248 w 12218762"/>
              <a:gd name="connsiteY39" fmla="*/ 1391813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527248 w 12218762"/>
              <a:gd name="connsiteY39" fmla="*/ 1391813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527248 w 12218762"/>
              <a:gd name="connsiteY39" fmla="*/ 1391813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621516 w 12218762"/>
              <a:gd name="connsiteY39" fmla="*/ 1401240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86021 w 12218762"/>
              <a:gd name="connsiteY38" fmla="*/ 1440533 h 1825446"/>
              <a:gd name="connsiteX39" fmla="*/ 3621516 w 12218762"/>
              <a:gd name="connsiteY39" fmla="*/ 1401240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86021 w 12218762"/>
              <a:gd name="connsiteY38" fmla="*/ 1440533 h 1825446"/>
              <a:gd name="connsiteX39" fmla="*/ 3621516 w 12218762"/>
              <a:gd name="connsiteY39" fmla="*/ 1401240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30730 w 12247869"/>
              <a:gd name="connsiteY0" fmla="*/ 55237 h 1874611"/>
              <a:gd name="connsiteX1" fmla="*/ 502072 w 12247869"/>
              <a:gd name="connsiteY1" fmla="*/ 68058 h 1874611"/>
              <a:gd name="connsiteX2" fmla="*/ 2491127 w 12247869"/>
              <a:gd name="connsiteY2" fmla="*/ 49204 h 1874611"/>
              <a:gd name="connsiteX3" fmla="*/ 12238442 w 12247869"/>
              <a:gd name="connsiteY3" fmla="*/ 74091 h 1874611"/>
              <a:gd name="connsiteX4" fmla="*/ 12247869 w 12247869"/>
              <a:gd name="connsiteY4" fmla="*/ 1393844 h 1874611"/>
              <a:gd name="connsiteX5" fmla="*/ 11993345 w 12247869"/>
              <a:gd name="connsiteY5" fmla="*/ 1422124 h 1874611"/>
              <a:gd name="connsiteX6" fmla="*/ 11729394 w 12247869"/>
              <a:gd name="connsiteY6" fmla="*/ 1459831 h 1874611"/>
              <a:gd name="connsiteX7" fmla="*/ 11371176 w 12247869"/>
              <a:gd name="connsiteY7" fmla="*/ 1478685 h 1874611"/>
              <a:gd name="connsiteX8" fmla="*/ 11078945 w 12247869"/>
              <a:gd name="connsiteY8" fmla="*/ 1516392 h 1874611"/>
              <a:gd name="connsiteX9" fmla="*/ 10918689 w 12247869"/>
              <a:gd name="connsiteY9" fmla="*/ 1535246 h 1874611"/>
              <a:gd name="connsiteX10" fmla="*/ 10749007 w 12247869"/>
              <a:gd name="connsiteY10" fmla="*/ 1554099 h 1874611"/>
              <a:gd name="connsiteX11" fmla="*/ 10617031 w 12247869"/>
              <a:gd name="connsiteY11" fmla="*/ 1563526 h 1874611"/>
              <a:gd name="connsiteX12" fmla="*/ 10503910 w 12247869"/>
              <a:gd name="connsiteY12" fmla="*/ 1572953 h 1874611"/>
              <a:gd name="connsiteX13" fmla="*/ 10334227 w 12247869"/>
              <a:gd name="connsiteY13" fmla="*/ 1591806 h 1874611"/>
              <a:gd name="connsiteX14" fmla="*/ 10211679 w 12247869"/>
              <a:gd name="connsiteY14" fmla="*/ 1601233 h 1874611"/>
              <a:gd name="connsiteX15" fmla="*/ 10107984 w 12247869"/>
              <a:gd name="connsiteY15" fmla="*/ 1601233 h 1874611"/>
              <a:gd name="connsiteX16" fmla="*/ 9938302 w 12247869"/>
              <a:gd name="connsiteY16" fmla="*/ 1620087 h 1874611"/>
              <a:gd name="connsiteX17" fmla="*/ 9815753 w 12247869"/>
              <a:gd name="connsiteY17" fmla="*/ 1638940 h 1874611"/>
              <a:gd name="connsiteX18" fmla="*/ 9693205 w 12247869"/>
              <a:gd name="connsiteY18" fmla="*/ 1638940 h 1874611"/>
              <a:gd name="connsiteX19" fmla="*/ 9589510 w 12247869"/>
              <a:gd name="connsiteY19" fmla="*/ 1638940 h 1874611"/>
              <a:gd name="connsiteX20" fmla="*/ 9429254 w 12247869"/>
              <a:gd name="connsiteY20" fmla="*/ 1657794 h 1874611"/>
              <a:gd name="connsiteX21" fmla="*/ 9316132 w 12247869"/>
              <a:gd name="connsiteY21" fmla="*/ 1667221 h 1874611"/>
              <a:gd name="connsiteX22" fmla="*/ 9033328 w 12247869"/>
              <a:gd name="connsiteY22" fmla="*/ 1695501 h 1874611"/>
              <a:gd name="connsiteX23" fmla="*/ 8844792 w 12247869"/>
              <a:gd name="connsiteY23" fmla="*/ 1704928 h 1874611"/>
              <a:gd name="connsiteX24" fmla="*/ 8703390 w 12247869"/>
              <a:gd name="connsiteY24" fmla="*/ 1714355 h 1874611"/>
              <a:gd name="connsiteX25" fmla="*/ 8477147 w 12247869"/>
              <a:gd name="connsiteY25" fmla="*/ 1723782 h 1874611"/>
              <a:gd name="connsiteX26" fmla="*/ 8307464 w 12247869"/>
              <a:gd name="connsiteY26" fmla="*/ 1733209 h 1874611"/>
              <a:gd name="connsiteX27" fmla="*/ 8062368 w 12247869"/>
              <a:gd name="connsiteY27" fmla="*/ 1752062 h 1874611"/>
              <a:gd name="connsiteX28" fmla="*/ 7854978 w 12247869"/>
              <a:gd name="connsiteY28" fmla="*/ 1761489 h 1874611"/>
              <a:gd name="connsiteX29" fmla="*/ 7666442 w 12247869"/>
              <a:gd name="connsiteY29" fmla="*/ 1761489 h 1874611"/>
              <a:gd name="connsiteX30" fmla="*/ 7440198 w 12247869"/>
              <a:gd name="connsiteY30" fmla="*/ 1770916 h 1874611"/>
              <a:gd name="connsiteX31" fmla="*/ 7176248 w 12247869"/>
              <a:gd name="connsiteY31" fmla="*/ 1770916 h 1874611"/>
              <a:gd name="connsiteX32" fmla="*/ 6836883 w 12247869"/>
              <a:gd name="connsiteY32" fmla="*/ 1761489 h 1874611"/>
              <a:gd name="connsiteX33" fmla="*/ 6374970 w 12247869"/>
              <a:gd name="connsiteY33" fmla="*/ 1733209 h 1874611"/>
              <a:gd name="connsiteX34" fmla="*/ 5903629 w 12247869"/>
              <a:gd name="connsiteY34" fmla="*/ 1704928 h 1874611"/>
              <a:gd name="connsiteX35" fmla="*/ 5451143 w 12247869"/>
              <a:gd name="connsiteY35" fmla="*/ 1648367 h 1874611"/>
              <a:gd name="connsiteX36" fmla="*/ 5017510 w 12247869"/>
              <a:gd name="connsiteY36" fmla="*/ 1591806 h 1874611"/>
              <a:gd name="connsiteX37" fmla="*/ 4451902 w 12247869"/>
              <a:gd name="connsiteY37" fmla="*/ 1525819 h 1874611"/>
              <a:gd name="connsiteX38" fmla="*/ 4015128 w 12247869"/>
              <a:gd name="connsiteY38" fmla="*/ 1489698 h 1874611"/>
              <a:gd name="connsiteX39" fmla="*/ 3650623 w 12247869"/>
              <a:gd name="connsiteY39" fmla="*/ 1450405 h 1874611"/>
              <a:gd name="connsiteX40" fmla="*/ 3326970 w 12247869"/>
              <a:gd name="connsiteY40" fmla="*/ 1404857 h 1874611"/>
              <a:gd name="connsiteX41" fmla="*/ 3028454 w 12247869"/>
              <a:gd name="connsiteY41" fmla="*/ 1384417 h 1874611"/>
              <a:gd name="connsiteX42" fmla="*/ 2679662 w 12247869"/>
              <a:gd name="connsiteY42" fmla="*/ 1374990 h 1874611"/>
              <a:gd name="connsiteX43" fmla="*/ 2378005 w 12247869"/>
              <a:gd name="connsiteY43" fmla="*/ 1393844 h 1874611"/>
              <a:gd name="connsiteX44" fmla="*/ 2132908 w 12247869"/>
              <a:gd name="connsiteY44" fmla="*/ 1403270 h 1874611"/>
              <a:gd name="connsiteX45" fmla="*/ 1784116 w 12247869"/>
              <a:gd name="connsiteY45" fmla="*/ 1450404 h 1874611"/>
              <a:gd name="connsiteX46" fmla="*/ 1501312 w 12247869"/>
              <a:gd name="connsiteY46" fmla="*/ 1488112 h 1874611"/>
              <a:gd name="connsiteX47" fmla="*/ 1293922 w 12247869"/>
              <a:gd name="connsiteY47" fmla="*/ 1525819 h 1874611"/>
              <a:gd name="connsiteX48" fmla="*/ 1086532 w 12247869"/>
              <a:gd name="connsiteY48" fmla="*/ 1563526 h 1874611"/>
              <a:gd name="connsiteX49" fmla="*/ 832009 w 12247869"/>
              <a:gd name="connsiteY49" fmla="*/ 1629514 h 1874611"/>
              <a:gd name="connsiteX50" fmla="*/ 634046 w 12247869"/>
              <a:gd name="connsiteY50" fmla="*/ 1676648 h 1874611"/>
              <a:gd name="connsiteX51" fmla="*/ 454937 w 12247869"/>
              <a:gd name="connsiteY51" fmla="*/ 1733209 h 1874611"/>
              <a:gd name="connsiteX52" fmla="*/ 190986 w 12247869"/>
              <a:gd name="connsiteY52" fmla="*/ 1818050 h 1874611"/>
              <a:gd name="connsiteX53" fmla="*/ 49584 w 12247869"/>
              <a:gd name="connsiteY53" fmla="*/ 1874611 h 1874611"/>
              <a:gd name="connsiteX54" fmla="*/ 40158 w 12247869"/>
              <a:gd name="connsiteY54" fmla="*/ 897618 h 1874611"/>
              <a:gd name="connsiteX55" fmla="*/ 30730 w 12247869"/>
              <a:gd name="connsiteY55" fmla="*/ 55237 h 1874611"/>
              <a:gd name="connsiteX0" fmla="*/ 102 w 12217241"/>
              <a:gd name="connsiteY0" fmla="*/ 6072 h 1825446"/>
              <a:gd name="connsiteX1" fmla="*/ 471444 w 12217241"/>
              <a:gd name="connsiteY1" fmla="*/ 18893 h 1825446"/>
              <a:gd name="connsiteX2" fmla="*/ 2460499 w 12217241"/>
              <a:gd name="connsiteY2" fmla="*/ 39 h 1825446"/>
              <a:gd name="connsiteX3" fmla="*/ 12207814 w 12217241"/>
              <a:gd name="connsiteY3" fmla="*/ 24926 h 1825446"/>
              <a:gd name="connsiteX4" fmla="*/ 12217241 w 12217241"/>
              <a:gd name="connsiteY4" fmla="*/ 1344679 h 1825446"/>
              <a:gd name="connsiteX5" fmla="*/ 11962717 w 12217241"/>
              <a:gd name="connsiteY5" fmla="*/ 1372959 h 1825446"/>
              <a:gd name="connsiteX6" fmla="*/ 11698766 w 12217241"/>
              <a:gd name="connsiteY6" fmla="*/ 1410666 h 1825446"/>
              <a:gd name="connsiteX7" fmla="*/ 11340548 w 12217241"/>
              <a:gd name="connsiteY7" fmla="*/ 1429520 h 1825446"/>
              <a:gd name="connsiteX8" fmla="*/ 11048317 w 12217241"/>
              <a:gd name="connsiteY8" fmla="*/ 1467227 h 1825446"/>
              <a:gd name="connsiteX9" fmla="*/ 10888061 w 12217241"/>
              <a:gd name="connsiteY9" fmla="*/ 1486081 h 1825446"/>
              <a:gd name="connsiteX10" fmla="*/ 10718379 w 12217241"/>
              <a:gd name="connsiteY10" fmla="*/ 1504934 h 1825446"/>
              <a:gd name="connsiteX11" fmla="*/ 10586403 w 12217241"/>
              <a:gd name="connsiteY11" fmla="*/ 1514361 h 1825446"/>
              <a:gd name="connsiteX12" fmla="*/ 10473282 w 12217241"/>
              <a:gd name="connsiteY12" fmla="*/ 1523788 h 1825446"/>
              <a:gd name="connsiteX13" fmla="*/ 10303599 w 12217241"/>
              <a:gd name="connsiteY13" fmla="*/ 1542641 h 1825446"/>
              <a:gd name="connsiteX14" fmla="*/ 10181051 w 12217241"/>
              <a:gd name="connsiteY14" fmla="*/ 1552068 h 1825446"/>
              <a:gd name="connsiteX15" fmla="*/ 10077356 w 12217241"/>
              <a:gd name="connsiteY15" fmla="*/ 1552068 h 1825446"/>
              <a:gd name="connsiteX16" fmla="*/ 9907674 w 12217241"/>
              <a:gd name="connsiteY16" fmla="*/ 1570922 h 1825446"/>
              <a:gd name="connsiteX17" fmla="*/ 9785125 w 12217241"/>
              <a:gd name="connsiteY17" fmla="*/ 1589775 h 1825446"/>
              <a:gd name="connsiteX18" fmla="*/ 9662577 w 12217241"/>
              <a:gd name="connsiteY18" fmla="*/ 1589775 h 1825446"/>
              <a:gd name="connsiteX19" fmla="*/ 9558882 w 12217241"/>
              <a:gd name="connsiteY19" fmla="*/ 1589775 h 1825446"/>
              <a:gd name="connsiteX20" fmla="*/ 9398626 w 12217241"/>
              <a:gd name="connsiteY20" fmla="*/ 1608629 h 1825446"/>
              <a:gd name="connsiteX21" fmla="*/ 9285504 w 12217241"/>
              <a:gd name="connsiteY21" fmla="*/ 1618056 h 1825446"/>
              <a:gd name="connsiteX22" fmla="*/ 9002700 w 12217241"/>
              <a:gd name="connsiteY22" fmla="*/ 1646336 h 1825446"/>
              <a:gd name="connsiteX23" fmla="*/ 8814164 w 12217241"/>
              <a:gd name="connsiteY23" fmla="*/ 1655763 h 1825446"/>
              <a:gd name="connsiteX24" fmla="*/ 8672762 w 12217241"/>
              <a:gd name="connsiteY24" fmla="*/ 1665190 h 1825446"/>
              <a:gd name="connsiteX25" fmla="*/ 8446519 w 12217241"/>
              <a:gd name="connsiteY25" fmla="*/ 1674617 h 1825446"/>
              <a:gd name="connsiteX26" fmla="*/ 8276836 w 12217241"/>
              <a:gd name="connsiteY26" fmla="*/ 1684044 h 1825446"/>
              <a:gd name="connsiteX27" fmla="*/ 8031740 w 12217241"/>
              <a:gd name="connsiteY27" fmla="*/ 1702897 h 1825446"/>
              <a:gd name="connsiteX28" fmla="*/ 7824350 w 12217241"/>
              <a:gd name="connsiteY28" fmla="*/ 1712324 h 1825446"/>
              <a:gd name="connsiteX29" fmla="*/ 7635814 w 12217241"/>
              <a:gd name="connsiteY29" fmla="*/ 1712324 h 1825446"/>
              <a:gd name="connsiteX30" fmla="*/ 7409570 w 12217241"/>
              <a:gd name="connsiteY30" fmla="*/ 1721751 h 1825446"/>
              <a:gd name="connsiteX31" fmla="*/ 7145620 w 12217241"/>
              <a:gd name="connsiteY31" fmla="*/ 1721751 h 1825446"/>
              <a:gd name="connsiteX32" fmla="*/ 6806255 w 12217241"/>
              <a:gd name="connsiteY32" fmla="*/ 1712324 h 1825446"/>
              <a:gd name="connsiteX33" fmla="*/ 6344342 w 12217241"/>
              <a:gd name="connsiteY33" fmla="*/ 1684044 h 1825446"/>
              <a:gd name="connsiteX34" fmla="*/ 5873001 w 12217241"/>
              <a:gd name="connsiteY34" fmla="*/ 1655763 h 1825446"/>
              <a:gd name="connsiteX35" fmla="*/ 5420515 w 12217241"/>
              <a:gd name="connsiteY35" fmla="*/ 1599202 h 1825446"/>
              <a:gd name="connsiteX36" fmla="*/ 4986882 w 12217241"/>
              <a:gd name="connsiteY36" fmla="*/ 1542641 h 1825446"/>
              <a:gd name="connsiteX37" fmla="*/ 4421274 w 12217241"/>
              <a:gd name="connsiteY37" fmla="*/ 1476654 h 1825446"/>
              <a:gd name="connsiteX38" fmla="*/ 3984500 w 12217241"/>
              <a:gd name="connsiteY38" fmla="*/ 1440533 h 1825446"/>
              <a:gd name="connsiteX39" fmla="*/ 3619995 w 12217241"/>
              <a:gd name="connsiteY39" fmla="*/ 1401240 h 1825446"/>
              <a:gd name="connsiteX40" fmla="*/ 3296342 w 12217241"/>
              <a:gd name="connsiteY40" fmla="*/ 1355692 h 1825446"/>
              <a:gd name="connsiteX41" fmla="*/ 2997826 w 12217241"/>
              <a:gd name="connsiteY41" fmla="*/ 1335252 h 1825446"/>
              <a:gd name="connsiteX42" fmla="*/ 2649034 w 12217241"/>
              <a:gd name="connsiteY42" fmla="*/ 1325825 h 1825446"/>
              <a:gd name="connsiteX43" fmla="*/ 2347377 w 12217241"/>
              <a:gd name="connsiteY43" fmla="*/ 1344679 h 1825446"/>
              <a:gd name="connsiteX44" fmla="*/ 2102280 w 12217241"/>
              <a:gd name="connsiteY44" fmla="*/ 1354105 h 1825446"/>
              <a:gd name="connsiteX45" fmla="*/ 1753488 w 12217241"/>
              <a:gd name="connsiteY45" fmla="*/ 1401239 h 1825446"/>
              <a:gd name="connsiteX46" fmla="*/ 1470684 w 12217241"/>
              <a:gd name="connsiteY46" fmla="*/ 1438947 h 1825446"/>
              <a:gd name="connsiteX47" fmla="*/ 1263294 w 12217241"/>
              <a:gd name="connsiteY47" fmla="*/ 1476654 h 1825446"/>
              <a:gd name="connsiteX48" fmla="*/ 1055904 w 12217241"/>
              <a:gd name="connsiteY48" fmla="*/ 1514361 h 1825446"/>
              <a:gd name="connsiteX49" fmla="*/ 801381 w 12217241"/>
              <a:gd name="connsiteY49" fmla="*/ 1580349 h 1825446"/>
              <a:gd name="connsiteX50" fmla="*/ 603418 w 12217241"/>
              <a:gd name="connsiteY50" fmla="*/ 1627483 h 1825446"/>
              <a:gd name="connsiteX51" fmla="*/ 424309 w 12217241"/>
              <a:gd name="connsiteY51" fmla="*/ 1684044 h 1825446"/>
              <a:gd name="connsiteX52" fmla="*/ 160358 w 12217241"/>
              <a:gd name="connsiteY52" fmla="*/ 1768885 h 1825446"/>
              <a:gd name="connsiteX53" fmla="*/ 18956 w 12217241"/>
              <a:gd name="connsiteY53" fmla="*/ 1825446 h 1825446"/>
              <a:gd name="connsiteX54" fmla="*/ 9530 w 12217241"/>
              <a:gd name="connsiteY54" fmla="*/ 848453 h 1825446"/>
              <a:gd name="connsiteX55" fmla="*/ 102 w 12217241"/>
              <a:gd name="connsiteY55" fmla="*/ 6072 h 1825446"/>
              <a:gd name="connsiteX0" fmla="*/ 30730 w 12247869"/>
              <a:gd name="connsiteY0" fmla="*/ 57970 h 1877344"/>
              <a:gd name="connsiteX1" fmla="*/ 502072 w 12247869"/>
              <a:gd name="connsiteY1" fmla="*/ 61500 h 1877344"/>
              <a:gd name="connsiteX2" fmla="*/ 2491127 w 12247869"/>
              <a:gd name="connsiteY2" fmla="*/ 51937 h 1877344"/>
              <a:gd name="connsiteX3" fmla="*/ 12238442 w 12247869"/>
              <a:gd name="connsiteY3" fmla="*/ 76824 h 1877344"/>
              <a:gd name="connsiteX4" fmla="*/ 12247869 w 12247869"/>
              <a:gd name="connsiteY4" fmla="*/ 1396577 h 1877344"/>
              <a:gd name="connsiteX5" fmla="*/ 11993345 w 12247869"/>
              <a:gd name="connsiteY5" fmla="*/ 1424857 h 1877344"/>
              <a:gd name="connsiteX6" fmla="*/ 11729394 w 12247869"/>
              <a:gd name="connsiteY6" fmla="*/ 1462564 h 1877344"/>
              <a:gd name="connsiteX7" fmla="*/ 11371176 w 12247869"/>
              <a:gd name="connsiteY7" fmla="*/ 1481418 h 1877344"/>
              <a:gd name="connsiteX8" fmla="*/ 11078945 w 12247869"/>
              <a:gd name="connsiteY8" fmla="*/ 1519125 h 1877344"/>
              <a:gd name="connsiteX9" fmla="*/ 10918689 w 12247869"/>
              <a:gd name="connsiteY9" fmla="*/ 1537979 h 1877344"/>
              <a:gd name="connsiteX10" fmla="*/ 10749007 w 12247869"/>
              <a:gd name="connsiteY10" fmla="*/ 1556832 h 1877344"/>
              <a:gd name="connsiteX11" fmla="*/ 10617031 w 12247869"/>
              <a:gd name="connsiteY11" fmla="*/ 1566259 h 1877344"/>
              <a:gd name="connsiteX12" fmla="*/ 10503910 w 12247869"/>
              <a:gd name="connsiteY12" fmla="*/ 1575686 h 1877344"/>
              <a:gd name="connsiteX13" fmla="*/ 10334227 w 12247869"/>
              <a:gd name="connsiteY13" fmla="*/ 1594539 h 1877344"/>
              <a:gd name="connsiteX14" fmla="*/ 10211679 w 12247869"/>
              <a:gd name="connsiteY14" fmla="*/ 1603966 h 1877344"/>
              <a:gd name="connsiteX15" fmla="*/ 10107984 w 12247869"/>
              <a:gd name="connsiteY15" fmla="*/ 1603966 h 1877344"/>
              <a:gd name="connsiteX16" fmla="*/ 9938302 w 12247869"/>
              <a:gd name="connsiteY16" fmla="*/ 1622820 h 1877344"/>
              <a:gd name="connsiteX17" fmla="*/ 9815753 w 12247869"/>
              <a:gd name="connsiteY17" fmla="*/ 1641673 h 1877344"/>
              <a:gd name="connsiteX18" fmla="*/ 9693205 w 12247869"/>
              <a:gd name="connsiteY18" fmla="*/ 1641673 h 1877344"/>
              <a:gd name="connsiteX19" fmla="*/ 9589510 w 12247869"/>
              <a:gd name="connsiteY19" fmla="*/ 1641673 h 1877344"/>
              <a:gd name="connsiteX20" fmla="*/ 9429254 w 12247869"/>
              <a:gd name="connsiteY20" fmla="*/ 1660527 h 1877344"/>
              <a:gd name="connsiteX21" fmla="*/ 9316132 w 12247869"/>
              <a:gd name="connsiteY21" fmla="*/ 1669954 h 1877344"/>
              <a:gd name="connsiteX22" fmla="*/ 9033328 w 12247869"/>
              <a:gd name="connsiteY22" fmla="*/ 1698234 h 1877344"/>
              <a:gd name="connsiteX23" fmla="*/ 8844792 w 12247869"/>
              <a:gd name="connsiteY23" fmla="*/ 1707661 h 1877344"/>
              <a:gd name="connsiteX24" fmla="*/ 8703390 w 12247869"/>
              <a:gd name="connsiteY24" fmla="*/ 1717088 h 1877344"/>
              <a:gd name="connsiteX25" fmla="*/ 8477147 w 12247869"/>
              <a:gd name="connsiteY25" fmla="*/ 1726515 h 1877344"/>
              <a:gd name="connsiteX26" fmla="*/ 8307464 w 12247869"/>
              <a:gd name="connsiteY26" fmla="*/ 1735942 h 1877344"/>
              <a:gd name="connsiteX27" fmla="*/ 8062368 w 12247869"/>
              <a:gd name="connsiteY27" fmla="*/ 1754795 h 1877344"/>
              <a:gd name="connsiteX28" fmla="*/ 7854978 w 12247869"/>
              <a:gd name="connsiteY28" fmla="*/ 1764222 h 1877344"/>
              <a:gd name="connsiteX29" fmla="*/ 7666442 w 12247869"/>
              <a:gd name="connsiteY29" fmla="*/ 1764222 h 1877344"/>
              <a:gd name="connsiteX30" fmla="*/ 7440198 w 12247869"/>
              <a:gd name="connsiteY30" fmla="*/ 1773649 h 1877344"/>
              <a:gd name="connsiteX31" fmla="*/ 7176248 w 12247869"/>
              <a:gd name="connsiteY31" fmla="*/ 1773649 h 1877344"/>
              <a:gd name="connsiteX32" fmla="*/ 6836883 w 12247869"/>
              <a:gd name="connsiteY32" fmla="*/ 1764222 h 1877344"/>
              <a:gd name="connsiteX33" fmla="*/ 6374970 w 12247869"/>
              <a:gd name="connsiteY33" fmla="*/ 1735942 h 1877344"/>
              <a:gd name="connsiteX34" fmla="*/ 5903629 w 12247869"/>
              <a:gd name="connsiteY34" fmla="*/ 1707661 h 1877344"/>
              <a:gd name="connsiteX35" fmla="*/ 5451143 w 12247869"/>
              <a:gd name="connsiteY35" fmla="*/ 1651100 h 1877344"/>
              <a:gd name="connsiteX36" fmla="*/ 5017510 w 12247869"/>
              <a:gd name="connsiteY36" fmla="*/ 1594539 h 1877344"/>
              <a:gd name="connsiteX37" fmla="*/ 4451902 w 12247869"/>
              <a:gd name="connsiteY37" fmla="*/ 1528552 h 1877344"/>
              <a:gd name="connsiteX38" fmla="*/ 4015128 w 12247869"/>
              <a:gd name="connsiteY38" fmla="*/ 1492431 h 1877344"/>
              <a:gd name="connsiteX39" fmla="*/ 3650623 w 12247869"/>
              <a:gd name="connsiteY39" fmla="*/ 1453138 h 1877344"/>
              <a:gd name="connsiteX40" fmla="*/ 3326970 w 12247869"/>
              <a:gd name="connsiteY40" fmla="*/ 1407590 h 1877344"/>
              <a:gd name="connsiteX41" fmla="*/ 3028454 w 12247869"/>
              <a:gd name="connsiteY41" fmla="*/ 1387150 h 1877344"/>
              <a:gd name="connsiteX42" fmla="*/ 2679662 w 12247869"/>
              <a:gd name="connsiteY42" fmla="*/ 1377723 h 1877344"/>
              <a:gd name="connsiteX43" fmla="*/ 2378005 w 12247869"/>
              <a:gd name="connsiteY43" fmla="*/ 1396577 h 1877344"/>
              <a:gd name="connsiteX44" fmla="*/ 2132908 w 12247869"/>
              <a:gd name="connsiteY44" fmla="*/ 1406003 h 1877344"/>
              <a:gd name="connsiteX45" fmla="*/ 1784116 w 12247869"/>
              <a:gd name="connsiteY45" fmla="*/ 1453137 h 1877344"/>
              <a:gd name="connsiteX46" fmla="*/ 1501312 w 12247869"/>
              <a:gd name="connsiteY46" fmla="*/ 1490845 h 1877344"/>
              <a:gd name="connsiteX47" fmla="*/ 1293922 w 12247869"/>
              <a:gd name="connsiteY47" fmla="*/ 1528552 h 1877344"/>
              <a:gd name="connsiteX48" fmla="*/ 1086532 w 12247869"/>
              <a:gd name="connsiteY48" fmla="*/ 1566259 h 1877344"/>
              <a:gd name="connsiteX49" fmla="*/ 832009 w 12247869"/>
              <a:gd name="connsiteY49" fmla="*/ 1632247 h 1877344"/>
              <a:gd name="connsiteX50" fmla="*/ 634046 w 12247869"/>
              <a:gd name="connsiteY50" fmla="*/ 1679381 h 1877344"/>
              <a:gd name="connsiteX51" fmla="*/ 454937 w 12247869"/>
              <a:gd name="connsiteY51" fmla="*/ 1735942 h 1877344"/>
              <a:gd name="connsiteX52" fmla="*/ 190986 w 12247869"/>
              <a:gd name="connsiteY52" fmla="*/ 1820783 h 1877344"/>
              <a:gd name="connsiteX53" fmla="*/ 49584 w 12247869"/>
              <a:gd name="connsiteY53" fmla="*/ 1877344 h 1877344"/>
              <a:gd name="connsiteX54" fmla="*/ 40158 w 12247869"/>
              <a:gd name="connsiteY54" fmla="*/ 900351 h 1877344"/>
              <a:gd name="connsiteX55" fmla="*/ 30730 w 12247869"/>
              <a:gd name="connsiteY55" fmla="*/ 57970 h 1877344"/>
              <a:gd name="connsiteX0" fmla="*/ 102 w 12217241"/>
              <a:gd name="connsiteY0" fmla="*/ 6107 h 1825481"/>
              <a:gd name="connsiteX1" fmla="*/ 471444 w 12217241"/>
              <a:gd name="connsiteY1" fmla="*/ 9637 h 1825481"/>
              <a:gd name="connsiteX2" fmla="*/ 2460499 w 12217241"/>
              <a:gd name="connsiteY2" fmla="*/ 74 h 1825481"/>
              <a:gd name="connsiteX3" fmla="*/ 12207814 w 12217241"/>
              <a:gd name="connsiteY3" fmla="*/ 24961 h 1825481"/>
              <a:gd name="connsiteX4" fmla="*/ 12217241 w 12217241"/>
              <a:gd name="connsiteY4" fmla="*/ 1344714 h 1825481"/>
              <a:gd name="connsiteX5" fmla="*/ 11962717 w 12217241"/>
              <a:gd name="connsiteY5" fmla="*/ 1372994 h 1825481"/>
              <a:gd name="connsiteX6" fmla="*/ 11698766 w 12217241"/>
              <a:gd name="connsiteY6" fmla="*/ 1410701 h 1825481"/>
              <a:gd name="connsiteX7" fmla="*/ 11340548 w 12217241"/>
              <a:gd name="connsiteY7" fmla="*/ 1429555 h 1825481"/>
              <a:gd name="connsiteX8" fmla="*/ 11048317 w 12217241"/>
              <a:gd name="connsiteY8" fmla="*/ 1467262 h 1825481"/>
              <a:gd name="connsiteX9" fmla="*/ 10888061 w 12217241"/>
              <a:gd name="connsiteY9" fmla="*/ 1486116 h 1825481"/>
              <a:gd name="connsiteX10" fmla="*/ 10718379 w 12217241"/>
              <a:gd name="connsiteY10" fmla="*/ 1504969 h 1825481"/>
              <a:gd name="connsiteX11" fmla="*/ 10586403 w 12217241"/>
              <a:gd name="connsiteY11" fmla="*/ 1514396 h 1825481"/>
              <a:gd name="connsiteX12" fmla="*/ 10473282 w 12217241"/>
              <a:gd name="connsiteY12" fmla="*/ 1523823 h 1825481"/>
              <a:gd name="connsiteX13" fmla="*/ 10303599 w 12217241"/>
              <a:gd name="connsiteY13" fmla="*/ 1542676 h 1825481"/>
              <a:gd name="connsiteX14" fmla="*/ 10181051 w 12217241"/>
              <a:gd name="connsiteY14" fmla="*/ 1552103 h 1825481"/>
              <a:gd name="connsiteX15" fmla="*/ 10077356 w 12217241"/>
              <a:gd name="connsiteY15" fmla="*/ 1552103 h 1825481"/>
              <a:gd name="connsiteX16" fmla="*/ 9907674 w 12217241"/>
              <a:gd name="connsiteY16" fmla="*/ 1570957 h 1825481"/>
              <a:gd name="connsiteX17" fmla="*/ 9785125 w 12217241"/>
              <a:gd name="connsiteY17" fmla="*/ 1589810 h 1825481"/>
              <a:gd name="connsiteX18" fmla="*/ 9662577 w 12217241"/>
              <a:gd name="connsiteY18" fmla="*/ 1589810 h 1825481"/>
              <a:gd name="connsiteX19" fmla="*/ 9558882 w 12217241"/>
              <a:gd name="connsiteY19" fmla="*/ 1589810 h 1825481"/>
              <a:gd name="connsiteX20" fmla="*/ 9398626 w 12217241"/>
              <a:gd name="connsiteY20" fmla="*/ 1608664 h 1825481"/>
              <a:gd name="connsiteX21" fmla="*/ 9285504 w 12217241"/>
              <a:gd name="connsiteY21" fmla="*/ 1618091 h 1825481"/>
              <a:gd name="connsiteX22" fmla="*/ 9002700 w 12217241"/>
              <a:gd name="connsiteY22" fmla="*/ 1646371 h 1825481"/>
              <a:gd name="connsiteX23" fmla="*/ 8814164 w 12217241"/>
              <a:gd name="connsiteY23" fmla="*/ 1655798 h 1825481"/>
              <a:gd name="connsiteX24" fmla="*/ 8672762 w 12217241"/>
              <a:gd name="connsiteY24" fmla="*/ 1665225 h 1825481"/>
              <a:gd name="connsiteX25" fmla="*/ 8446519 w 12217241"/>
              <a:gd name="connsiteY25" fmla="*/ 1674652 h 1825481"/>
              <a:gd name="connsiteX26" fmla="*/ 8276836 w 12217241"/>
              <a:gd name="connsiteY26" fmla="*/ 1684079 h 1825481"/>
              <a:gd name="connsiteX27" fmla="*/ 8031740 w 12217241"/>
              <a:gd name="connsiteY27" fmla="*/ 1702932 h 1825481"/>
              <a:gd name="connsiteX28" fmla="*/ 7824350 w 12217241"/>
              <a:gd name="connsiteY28" fmla="*/ 1712359 h 1825481"/>
              <a:gd name="connsiteX29" fmla="*/ 7635814 w 12217241"/>
              <a:gd name="connsiteY29" fmla="*/ 1712359 h 1825481"/>
              <a:gd name="connsiteX30" fmla="*/ 7409570 w 12217241"/>
              <a:gd name="connsiteY30" fmla="*/ 1721786 h 1825481"/>
              <a:gd name="connsiteX31" fmla="*/ 7145620 w 12217241"/>
              <a:gd name="connsiteY31" fmla="*/ 1721786 h 1825481"/>
              <a:gd name="connsiteX32" fmla="*/ 6806255 w 12217241"/>
              <a:gd name="connsiteY32" fmla="*/ 1712359 h 1825481"/>
              <a:gd name="connsiteX33" fmla="*/ 6344342 w 12217241"/>
              <a:gd name="connsiteY33" fmla="*/ 1684079 h 1825481"/>
              <a:gd name="connsiteX34" fmla="*/ 5873001 w 12217241"/>
              <a:gd name="connsiteY34" fmla="*/ 1655798 h 1825481"/>
              <a:gd name="connsiteX35" fmla="*/ 5420515 w 12217241"/>
              <a:gd name="connsiteY35" fmla="*/ 1599237 h 1825481"/>
              <a:gd name="connsiteX36" fmla="*/ 4986882 w 12217241"/>
              <a:gd name="connsiteY36" fmla="*/ 1542676 h 1825481"/>
              <a:gd name="connsiteX37" fmla="*/ 4421274 w 12217241"/>
              <a:gd name="connsiteY37" fmla="*/ 1476689 h 1825481"/>
              <a:gd name="connsiteX38" fmla="*/ 3984500 w 12217241"/>
              <a:gd name="connsiteY38" fmla="*/ 1440568 h 1825481"/>
              <a:gd name="connsiteX39" fmla="*/ 3619995 w 12217241"/>
              <a:gd name="connsiteY39" fmla="*/ 1401275 h 1825481"/>
              <a:gd name="connsiteX40" fmla="*/ 3296342 w 12217241"/>
              <a:gd name="connsiteY40" fmla="*/ 1355727 h 1825481"/>
              <a:gd name="connsiteX41" fmla="*/ 2997826 w 12217241"/>
              <a:gd name="connsiteY41" fmla="*/ 1335287 h 1825481"/>
              <a:gd name="connsiteX42" fmla="*/ 2649034 w 12217241"/>
              <a:gd name="connsiteY42" fmla="*/ 1325860 h 1825481"/>
              <a:gd name="connsiteX43" fmla="*/ 2347377 w 12217241"/>
              <a:gd name="connsiteY43" fmla="*/ 1344714 h 1825481"/>
              <a:gd name="connsiteX44" fmla="*/ 2102280 w 12217241"/>
              <a:gd name="connsiteY44" fmla="*/ 1354140 h 1825481"/>
              <a:gd name="connsiteX45" fmla="*/ 1753488 w 12217241"/>
              <a:gd name="connsiteY45" fmla="*/ 1401274 h 1825481"/>
              <a:gd name="connsiteX46" fmla="*/ 1470684 w 12217241"/>
              <a:gd name="connsiteY46" fmla="*/ 1438982 h 1825481"/>
              <a:gd name="connsiteX47" fmla="*/ 1263294 w 12217241"/>
              <a:gd name="connsiteY47" fmla="*/ 1476689 h 1825481"/>
              <a:gd name="connsiteX48" fmla="*/ 1055904 w 12217241"/>
              <a:gd name="connsiteY48" fmla="*/ 1514396 h 1825481"/>
              <a:gd name="connsiteX49" fmla="*/ 801381 w 12217241"/>
              <a:gd name="connsiteY49" fmla="*/ 1580384 h 1825481"/>
              <a:gd name="connsiteX50" fmla="*/ 603418 w 12217241"/>
              <a:gd name="connsiteY50" fmla="*/ 1627518 h 1825481"/>
              <a:gd name="connsiteX51" fmla="*/ 424309 w 12217241"/>
              <a:gd name="connsiteY51" fmla="*/ 1684079 h 1825481"/>
              <a:gd name="connsiteX52" fmla="*/ 160358 w 12217241"/>
              <a:gd name="connsiteY52" fmla="*/ 1768920 h 1825481"/>
              <a:gd name="connsiteX53" fmla="*/ 18956 w 12217241"/>
              <a:gd name="connsiteY53" fmla="*/ 1825481 h 1825481"/>
              <a:gd name="connsiteX54" fmla="*/ 9530 w 12217241"/>
              <a:gd name="connsiteY54" fmla="*/ 848488 h 1825481"/>
              <a:gd name="connsiteX55" fmla="*/ 102 w 12217241"/>
              <a:gd name="connsiteY55" fmla="*/ 6107 h 1825481"/>
              <a:gd name="connsiteX0" fmla="*/ 28175 w 12245314"/>
              <a:gd name="connsiteY0" fmla="*/ 55913 h 1875287"/>
              <a:gd name="connsiteX1" fmla="*/ 499517 w 12245314"/>
              <a:gd name="connsiteY1" fmla="*/ 59443 h 1875287"/>
              <a:gd name="connsiteX2" fmla="*/ 2488572 w 12245314"/>
              <a:gd name="connsiteY2" fmla="*/ 49880 h 1875287"/>
              <a:gd name="connsiteX3" fmla="*/ 12235887 w 12245314"/>
              <a:gd name="connsiteY3" fmla="*/ 74767 h 1875287"/>
              <a:gd name="connsiteX4" fmla="*/ 12245314 w 12245314"/>
              <a:gd name="connsiteY4" fmla="*/ 1394520 h 1875287"/>
              <a:gd name="connsiteX5" fmla="*/ 11990790 w 12245314"/>
              <a:gd name="connsiteY5" fmla="*/ 1422800 h 1875287"/>
              <a:gd name="connsiteX6" fmla="*/ 11726839 w 12245314"/>
              <a:gd name="connsiteY6" fmla="*/ 1460507 h 1875287"/>
              <a:gd name="connsiteX7" fmla="*/ 11368621 w 12245314"/>
              <a:gd name="connsiteY7" fmla="*/ 1479361 h 1875287"/>
              <a:gd name="connsiteX8" fmla="*/ 11076390 w 12245314"/>
              <a:gd name="connsiteY8" fmla="*/ 1517068 h 1875287"/>
              <a:gd name="connsiteX9" fmla="*/ 10916134 w 12245314"/>
              <a:gd name="connsiteY9" fmla="*/ 1535922 h 1875287"/>
              <a:gd name="connsiteX10" fmla="*/ 10746452 w 12245314"/>
              <a:gd name="connsiteY10" fmla="*/ 1554775 h 1875287"/>
              <a:gd name="connsiteX11" fmla="*/ 10614476 w 12245314"/>
              <a:gd name="connsiteY11" fmla="*/ 1564202 h 1875287"/>
              <a:gd name="connsiteX12" fmla="*/ 10501355 w 12245314"/>
              <a:gd name="connsiteY12" fmla="*/ 1573629 h 1875287"/>
              <a:gd name="connsiteX13" fmla="*/ 10331672 w 12245314"/>
              <a:gd name="connsiteY13" fmla="*/ 1592482 h 1875287"/>
              <a:gd name="connsiteX14" fmla="*/ 10209124 w 12245314"/>
              <a:gd name="connsiteY14" fmla="*/ 1601909 h 1875287"/>
              <a:gd name="connsiteX15" fmla="*/ 10105429 w 12245314"/>
              <a:gd name="connsiteY15" fmla="*/ 1601909 h 1875287"/>
              <a:gd name="connsiteX16" fmla="*/ 9935747 w 12245314"/>
              <a:gd name="connsiteY16" fmla="*/ 1620763 h 1875287"/>
              <a:gd name="connsiteX17" fmla="*/ 9813198 w 12245314"/>
              <a:gd name="connsiteY17" fmla="*/ 1639616 h 1875287"/>
              <a:gd name="connsiteX18" fmla="*/ 9690650 w 12245314"/>
              <a:gd name="connsiteY18" fmla="*/ 1639616 h 1875287"/>
              <a:gd name="connsiteX19" fmla="*/ 9586955 w 12245314"/>
              <a:gd name="connsiteY19" fmla="*/ 1639616 h 1875287"/>
              <a:gd name="connsiteX20" fmla="*/ 9426699 w 12245314"/>
              <a:gd name="connsiteY20" fmla="*/ 1658470 h 1875287"/>
              <a:gd name="connsiteX21" fmla="*/ 9313577 w 12245314"/>
              <a:gd name="connsiteY21" fmla="*/ 1667897 h 1875287"/>
              <a:gd name="connsiteX22" fmla="*/ 9030773 w 12245314"/>
              <a:gd name="connsiteY22" fmla="*/ 1696177 h 1875287"/>
              <a:gd name="connsiteX23" fmla="*/ 8842237 w 12245314"/>
              <a:gd name="connsiteY23" fmla="*/ 1705604 h 1875287"/>
              <a:gd name="connsiteX24" fmla="*/ 8700835 w 12245314"/>
              <a:gd name="connsiteY24" fmla="*/ 1715031 h 1875287"/>
              <a:gd name="connsiteX25" fmla="*/ 8474592 w 12245314"/>
              <a:gd name="connsiteY25" fmla="*/ 1724458 h 1875287"/>
              <a:gd name="connsiteX26" fmla="*/ 8304909 w 12245314"/>
              <a:gd name="connsiteY26" fmla="*/ 1733885 h 1875287"/>
              <a:gd name="connsiteX27" fmla="*/ 8059813 w 12245314"/>
              <a:gd name="connsiteY27" fmla="*/ 1752738 h 1875287"/>
              <a:gd name="connsiteX28" fmla="*/ 7852423 w 12245314"/>
              <a:gd name="connsiteY28" fmla="*/ 1762165 h 1875287"/>
              <a:gd name="connsiteX29" fmla="*/ 7663887 w 12245314"/>
              <a:gd name="connsiteY29" fmla="*/ 1762165 h 1875287"/>
              <a:gd name="connsiteX30" fmla="*/ 7437643 w 12245314"/>
              <a:gd name="connsiteY30" fmla="*/ 1771592 h 1875287"/>
              <a:gd name="connsiteX31" fmla="*/ 7173693 w 12245314"/>
              <a:gd name="connsiteY31" fmla="*/ 1771592 h 1875287"/>
              <a:gd name="connsiteX32" fmla="*/ 6834328 w 12245314"/>
              <a:gd name="connsiteY32" fmla="*/ 1762165 h 1875287"/>
              <a:gd name="connsiteX33" fmla="*/ 6372415 w 12245314"/>
              <a:gd name="connsiteY33" fmla="*/ 1733885 h 1875287"/>
              <a:gd name="connsiteX34" fmla="*/ 5901074 w 12245314"/>
              <a:gd name="connsiteY34" fmla="*/ 1705604 h 1875287"/>
              <a:gd name="connsiteX35" fmla="*/ 5448588 w 12245314"/>
              <a:gd name="connsiteY35" fmla="*/ 1649043 h 1875287"/>
              <a:gd name="connsiteX36" fmla="*/ 5014955 w 12245314"/>
              <a:gd name="connsiteY36" fmla="*/ 1592482 h 1875287"/>
              <a:gd name="connsiteX37" fmla="*/ 4449347 w 12245314"/>
              <a:gd name="connsiteY37" fmla="*/ 1526495 h 1875287"/>
              <a:gd name="connsiteX38" fmla="*/ 4012573 w 12245314"/>
              <a:gd name="connsiteY38" fmla="*/ 1490374 h 1875287"/>
              <a:gd name="connsiteX39" fmla="*/ 3648068 w 12245314"/>
              <a:gd name="connsiteY39" fmla="*/ 1451081 h 1875287"/>
              <a:gd name="connsiteX40" fmla="*/ 3324415 w 12245314"/>
              <a:gd name="connsiteY40" fmla="*/ 1405533 h 1875287"/>
              <a:gd name="connsiteX41" fmla="*/ 3025899 w 12245314"/>
              <a:gd name="connsiteY41" fmla="*/ 1385093 h 1875287"/>
              <a:gd name="connsiteX42" fmla="*/ 2677107 w 12245314"/>
              <a:gd name="connsiteY42" fmla="*/ 1375666 h 1875287"/>
              <a:gd name="connsiteX43" fmla="*/ 2375450 w 12245314"/>
              <a:gd name="connsiteY43" fmla="*/ 1394520 h 1875287"/>
              <a:gd name="connsiteX44" fmla="*/ 2130353 w 12245314"/>
              <a:gd name="connsiteY44" fmla="*/ 1403946 h 1875287"/>
              <a:gd name="connsiteX45" fmla="*/ 1781561 w 12245314"/>
              <a:gd name="connsiteY45" fmla="*/ 1451080 h 1875287"/>
              <a:gd name="connsiteX46" fmla="*/ 1498757 w 12245314"/>
              <a:gd name="connsiteY46" fmla="*/ 1488788 h 1875287"/>
              <a:gd name="connsiteX47" fmla="*/ 1291367 w 12245314"/>
              <a:gd name="connsiteY47" fmla="*/ 1526495 h 1875287"/>
              <a:gd name="connsiteX48" fmla="*/ 1083977 w 12245314"/>
              <a:gd name="connsiteY48" fmla="*/ 1564202 h 1875287"/>
              <a:gd name="connsiteX49" fmla="*/ 829454 w 12245314"/>
              <a:gd name="connsiteY49" fmla="*/ 1630190 h 1875287"/>
              <a:gd name="connsiteX50" fmla="*/ 631491 w 12245314"/>
              <a:gd name="connsiteY50" fmla="*/ 1677324 h 1875287"/>
              <a:gd name="connsiteX51" fmla="*/ 452382 w 12245314"/>
              <a:gd name="connsiteY51" fmla="*/ 1733885 h 1875287"/>
              <a:gd name="connsiteX52" fmla="*/ 188431 w 12245314"/>
              <a:gd name="connsiteY52" fmla="*/ 1818726 h 1875287"/>
              <a:gd name="connsiteX53" fmla="*/ 47029 w 12245314"/>
              <a:gd name="connsiteY53" fmla="*/ 1875287 h 1875287"/>
              <a:gd name="connsiteX54" fmla="*/ 47030 w 12245314"/>
              <a:gd name="connsiteY54" fmla="*/ 870420 h 1875287"/>
              <a:gd name="connsiteX55" fmla="*/ 28175 w 12245314"/>
              <a:gd name="connsiteY55" fmla="*/ 55913 h 1875287"/>
              <a:gd name="connsiteX0" fmla="*/ 1 w 12217140"/>
              <a:gd name="connsiteY0" fmla="*/ 6107 h 1825481"/>
              <a:gd name="connsiteX1" fmla="*/ 471343 w 12217140"/>
              <a:gd name="connsiteY1" fmla="*/ 9637 h 1825481"/>
              <a:gd name="connsiteX2" fmla="*/ 2460398 w 12217140"/>
              <a:gd name="connsiteY2" fmla="*/ 74 h 1825481"/>
              <a:gd name="connsiteX3" fmla="*/ 12207713 w 12217140"/>
              <a:gd name="connsiteY3" fmla="*/ 24961 h 1825481"/>
              <a:gd name="connsiteX4" fmla="*/ 12217140 w 12217140"/>
              <a:gd name="connsiteY4" fmla="*/ 1344714 h 1825481"/>
              <a:gd name="connsiteX5" fmla="*/ 11962616 w 12217140"/>
              <a:gd name="connsiteY5" fmla="*/ 1372994 h 1825481"/>
              <a:gd name="connsiteX6" fmla="*/ 11698665 w 12217140"/>
              <a:gd name="connsiteY6" fmla="*/ 1410701 h 1825481"/>
              <a:gd name="connsiteX7" fmla="*/ 11340447 w 12217140"/>
              <a:gd name="connsiteY7" fmla="*/ 1429555 h 1825481"/>
              <a:gd name="connsiteX8" fmla="*/ 11048216 w 12217140"/>
              <a:gd name="connsiteY8" fmla="*/ 1467262 h 1825481"/>
              <a:gd name="connsiteX9" fmla="*/ 10887960 w 12217140"/>
              <a:gd name="connsiteY9" fmla="*/ 1486116 h 1825481"/>
              <a:gd name="connsiteX10" fmla="*/ 10718278 w 12217140"/>
              <a:gd name="connsiteY10" fmla="*/ 1504969 h 1825481"/>
              <a:gd name="connsiteX11" fmla="*/ 10586302 w 12217140"/>
              <a:gd name="connsiteY11" fmla="*/ 1514396 h 1825481"/>
              <a:gd name="connsiteX12" fmla="*/ 10473181 w 12217140"/>
              <a:gd name="connsiteY12" fmla="*/ 1523823 h 1825481"/>
              <a:gd name="connsiteX13" fmla="*/ 10303498 w 12217140"/>
              <a:gd name="connsiteY13" fmla="*/ 1542676 h 1825481"/>
              <a:gd name="connsiteX14" fmla="*/ 10180950 w 12217140"/>
              <a:gd name="connsiteY14" fmla="*/ 1552103 h 1825481"/>
              <a:gd name="connsiteX15" fmla="*/ 10077255 w 12217140"/>
              <a:gd name="connsiteY15" fmla="*/ 1552103 h 1825481"/>
              <a:gd name="connsiteX16" fmla="*/ 9907573 w 12217140"/>
              <a:gd name="connsiteY16" fmla="*/ 1570957 h 1825481"/>
              <a:gd name="connsiteX17" fmla="*/ 9785024 w 12217140"/>
              <a:gd name="connsiteY17" fmla="*/ 1589810 h 1825481"/>
              <a:gd name="connsiteX18" fmla="*/ 9662476 w 12217140"/>
              <a:gd name="connsiteY18" fmla="*/ 1589810 h 1825481"/>
              <a:gd name="connsiteX19" fmla="*/ 9558781 w 12217140"/>
              <a:gd name="connsiteY19" fmla="*/ 1589810 h 1825481"/>
              <a:gd name="connsiteX20" fmla="*/ 9398525 w 12217140"/>
              <a:gd name="connsiteY20" fmla="*/ 1608664 h 1825481"/>
              <a:gd name="connsiteX21" fmla="*/ 9285403 w 12217140"/>
              <a:gd name="connsiteY21" fmla="*/ 1618091 h 1825481"/>
              <a:gd name="connsiteX22" fmla="*/ 9002599 w 12217140"/>
              <a:gd name="connsiteY22" fmla="*/ 1646371 h 1825481"/>
              <a:gd name="connsiteX23" fmla="*/ 8814063 w 12217140"/>
              <a:gd name="connsiteY23" fmla="*/ 1655798 h 1825481"/>
              <a:gd name="connsiteX24" fmla="*/ 8672661 w 12217140"/>
              <a:gd name="connsiteY24" fmla="*/ 1665225 h 1825481"/>
              <a:gd name="connsiteX25" fmla="*/ 8446418 w 12217140"/>
              <a:gd name="connsiteY25" fmla="*/ 1674652 h 1825481"/>
              <a:gd name="connsiteX26" fmla="*/ 8276735 w 12217140"/>
              <a:gd name="connsiteY26" fmla="*/ 1684079 h 1825481"/>
              <a:gd name="connsiteX27" fmla="*/ 8031639 w 12217140"/>
              <a:gd name="connsiteY27" fmla="*/ 1702932 h 1825481"/>
              <a:gd name="connsiteX28" fmla="*/ 7824249 w 12217140"/>
              <a:gd name="connsiteY28" fmla="*/ 1712359 h 1825481"/>
              <a:gd name="connsiteX29" fmla="*/ 7635713 w 12217140"/>
              <a:gd name="connsiteY29" fmla="*/ 1712359 h 1825481"/>
              <a:gd name="connsiteX30" fmla="*/ 7409469 w 12217140"/>
              <a:gd name="connsiteY30" fmla="*/ 1721786 h 1825481"/>
              <a:gd name="connsiteX31" fmla="*/ 7145519 w 12217140"/>
              <a:gd name="connsiteY31" fmla="*/ 1721786 h 1825481"/>
              <a:gd name="connsiteX32" fmla="*/ 6806154 w 12217140"/>
              <a:gd name="connsiteY32" fmla="*/ 1712359 h 1825481"/>
              <a:gd name="connsiteX33" fmla="*/ 6344241 w 12217140"/>
              <a:gd name="connsiteY33" fmla="*/ 1684079 h 1825481"/>
              <a:gd name="connsiteX34" fmla="*/ 5872900 w 12217140"/>
              <a:gd name="connsiteY34" fmla="*/ 1655798 h 1825481"/>
              <a:gd name="connsiteX35" fmla="*/ 5420414 w 12217140"/>
              <a:gd name="connsiteY35" fmla="*/ 1599237 h 1825481"/>
              <a:gd name="connsiteX36" fmla="*/ 4986781 w 12217140"/>
              <a:gd name="connsiteY36" fmla="*/ 1542676 h 1825481"/>
              <a:gd name="connsiteX37" fmla="*/ 4421173 w 12217140"/>
              <a:gd name="connsiteY37" fmla="*/ 1476689 h 1825481"/>
              <a:gd name="connsiteX38" fmla="*/ 3984399 w 12217140"/>
              <a:gd name="connsiteY38" fmla="*/ 1440568 h 1825481"/>
              <a:gd name="connsiteX39" fmla="*/ 3619894 w 12217140"/>
              <a:gd name="connsiteY39" fmla="*/ 1401275 h 1825481"/>
              <a:gd name="connsiteX40" fmla="*/ 3296241 w 12217140"/>
              <a:gd name="connsiteY40" fmla="*/ 1355727 h 1825481"/>
              <a:gd name="connsiteX41" fmla="*/ 2997725 w 12217140"/>
              <a:gd name="connsiteY41" fmla="*/ 1335287 h 1825481"/>
              <a:gd name="connsiteX42" fmla="*/ 2648933 w 12217140"/>
              <a:gd name="connsiteY42" fmla="*/ 1325860 h 1825481"/>
              <a:gd name="connsiteX43" fmla="*/ 2347276 w 12217140"/>
              <a:gd name="connsiteY43" fmla="*/ 1344714 h 1825481"/>
              <a:gd name="connsiteX44" fmla="*/ 2102179 w 12217140"/>
              <a:gd name="connsiteY44" fmla="*/ 1354140 h 1825481"/>
              <a:gd name="connsiteX45" fmla="*/ 1753387 w 12217140"/>
              <a:gd name="connsiteY45" fmla="*/ 1401274 h 1825481"/>
              <a:gd name="connsiteX46" fmla="*/ 1470583 w 12217140"/>
              <a:gd name="connsiteY46" fmla="*/ 1438982 h 1825481"/>
              <a:gd name="connsiteX47" fmla="*/ 1263193 w 12217140"/>
              <a:gd name="connsiteY47" fmla="*/ 1476689 h 1825481"/>
              <a:gd name="connsiteX48" fmla="*/ 1055803 w 12217140"/>
              <a:gd name="connsiteY48" fmla="*/ 1514396 h 1825481"/>
              <a:gd name="connsiteX49" fmla="*/ 801280 w 12217140"/>
              <a:gd name="connsiteY49" fmla="*/ 1580384 h 1825481"/>
              <a:gd name="connsiteX50" fmla="*/ 603317 w 12217140"/>
              <a:gd name="connsiteY50" fmla="*/ 1627518 h 1825481"/>
              <a:gd name="connsiteX51" fmla="*/ 424208 w 12217140"/>
              <a:gd name="connsiteY51" fmla="*/ 1684079 h 1825481"/>
              <a:gd name="connsiteX52" fmla="*/ 160257 w 12217140"/>
              <a:gd name="connsiteY52" fmla="*/ 1768920 h 1825481"/>
              <a:gd name="connsiteX53" fmla="*/ 18855 w 12217140"/>
              <a:gd name="connsiteY53" fmla="*/ 1825481 h 1825481"/>
              <a:gd name="connsiteX54" fmla="*/ 18856 w 12217140"/>
              <a:gd name="connsiteY54" fmla="*/ 820614 h 1825481"/>
              <a:gd name="connsiteX55" fmla="*/ 1 w 12217140"/>
              <a:gd name="connsiteY55" fmla="*/ 6107 h 1825481"/>
              <a:gd name="connsiteX0" fmla="*/ 1 w 12207307"/>
              <a:gd name="connsiteY0" fmla="*/ 30371 h 1825481"/>
              <a:gd name="connsiteX1" fmla="*/ 461510 w 12207307"/>
              <a:gd name="connsiteY1" fmla="*/ 9637 h 1825481"/>
              <a:gd name="connsiteX2" fmla="*/ 2450565 w 12207307"/>
              <a:gd name="connsiteY2" fmla="*/ 74 h 1825481"/>
              <a:gd name="connsiteX3" fmla="*/ 12197880 w 12207307"/>
              <a:gd name="connsiteY3" fmla="*/ 24961 h 1825481"/>
              <a:gd name="connsiteX4" fmla="*/ 12207307 w 12207307"/>
              <a:gd name="connsiteY4" fmla="*/ 1344714 h 1825481"/>
              <a:gd name="connsiteX5" fmla="*/ 11952783 w 12207307"/>
              <a:gd name="connsiteY5" fmla="*/ 1372994 h 1825481"/>
              <a:gd name="connsiteX6" fmla="*/ 11688832 w 12207307"/>
              <a:gd name="connsiteY6" fmla="*/ 1410701 h 1825481"/>
              <a:gd name="connsiteX7" fmla="*/ 11330614 w 12207307"/>
              <a:gd name="connsiteY7" fmla="*/ 1429555 h 1825481"/>
              <a:gd name="connsiteX8" fmla="*/ 11038383 w 12207307"/>
              <a:gd name="connsiteY8" fmla="*/ 1467262 h 1825481"/>
              <a:gd name="connsiteX9" fmla="*/ 10878127 w 12207307"/>
              <a:gd name="connsiteY9" fmla="*/ 1486116 h 1825481"/>
              <a:gd name="connsiteX10" fmla="*/ 10708445 w 12207307"/>
              <a:gd name="connsiteY10" fmla="*/ 1504969 h 1825481"/>
              <a:gd name="connsiteX11" fmla="*/ 10576469 w 12207307"/>
              <a:gd name="connsiteY11" fmla="*/ 1514396 h 1825481"/>
              <a:gd name="connsiteX12" fmla="*/ 10463348 w 12207307"/>
              <a:gd name="connsiteY12" fmla="*/ 1523823 h 1825481"/>
              <a:gd name="connsiteX13" fmla="*/ 10293665 w 12207307"/>
              <a:gd name="connsiteY13" fmla="*/ 1542676 h 1825481"/>
              <a:gd name="connsiteX14" fmla="*/ 10171117 w 12207307"/>
              <a:gd name="connsiteY14" fmla="*/ 1552103 h 1825481"/>
              <a:gd name="connsiteX15" fmla="*/ 10067422 w 12207307"/>
              <a:gd name="connsiteY15" fmla="*/ 1552103 h 1825481"/>
              <a:gd name="connsiteX16" fmla="*/ 9897740 w 12207307"/>
              <a:gd name="connsiteY16" fmla="*/ 1570957 h 1825481"/>
              <a:gd name="connsiteX17" fmla="*/ 9775191 w 12207307"/>
              <a:gd name="connsiteY17" fmla="*/ 1589810 h 1825481"/>
              <a:gd name="connsiteX18" fmla="*/ 9652643 w 12207307"/>
              <a:gd name="connsiteY18" fmla="*/ 1589810 h 1825481"/>
              <a:gd name="connsiteX19" fmla="*/ 9548948 w 12207307"/>
              <a:gd name="connsiteY19" fmla="*/ 1589810 h 1825481"/>
              <a:gd name="connsiteX20" fmla="*/ 9388692 w 12207307"/>
              <a:gd name="connsiteY20" fmla="*/ 1608664 h 1825481"/>
              <a:gd name="connsiteX21" fmla="*/ 9275570 w 12207307"/>
              <a:gd name="connsiteY21" fmla="*/ 1618091 h 1825481"/>
              <a:gd name="connsiteX22" fmla="*/ 8992766 w 12207307"/>
              <a:gd name="connsiteY22" fmla="*/ 1646371 h 1825481"/>
              <a:gd name="connsiteX23" fmla="*/ 8804230 w 12207307"/>
              <a:gd name="connsiteY23" fmla="*/ 1655798 h 1825481"/>
              <a:gd name="connsiteX24" fmla="*/ 8662828 w 12207307"/>
              <a:gd name="connsiteY24" fmla="*/ 1665225 h 1825481"/>
              <a:gd name="connsiteX25" fmla="*/ 8436585 w 12207307"/>
              <a:gd name="connsiteY25" fmla="*/ 1674652 h 1825481"/>
              <a:gd name="connsiteX26" fmla="*/ 8266902 w 12207307"/>
              <a:gd name="connsiteY26" fmla="*/ 1684079 h 1825481"/>
              <a:gd name="connsiteX27" fmla="*/ 8021806 w 12207307"/>
              <a:gd name="connsiteY27" fmla="*/ 1702932 h 1825481"/>
              <a:gd name="connsiteX28" fmla="*/ 7814416 w 12207307"/>
              <a:gd name="connsiteY28" fmla="*/ 1712359 h 1825481"/>
              <a:gd name="connsiteX29" fmla="*/ 7625880 w 12207307"/>
              <a:gd name="connsiteY29" fmla="*/ 1712359 h 1825481"/>
              <a:gd name="connsiteX30" fmla="*/ 7399636 w 12207307"/>
              <a:gd name="connsiteY30" fmla="*/ 1721786 h 1825481"/>
              <a:gd name="connsiteX31" fmla="*/ 7135686 w 12207307"/>
              <a:gd name="connsiteY31" fmla="*/ 1721786 h 1825481"/>
              <a:gd name="connsiteX32" fmla="*/ 6796321 w 12207307"/>
              <a:gd name="connsiteY32" fmla="*/ 1712359 h 1825481"/>
              <a:gd name="connsiteX33" fmla="*/ 6334408 w 12207307"/>
              <a:gd name="connsiteY33" fmla="*/ 1684079 h 1825481"/>
              <a:gd name="connsiteX34" fmla="*/ 5863067 w 12207307"/>
              <a:gd name="connsiteY34" fmla="*/ 1655798 h 1825481"/>
              <a:gd name="connsiteX35" fmla="*/ 5410581 w 12207307"/>
              <a:gd name="connsiteY35" fmla="*/ 1599237 h 1825481"/>
              <a:gd name="connsiteX36" fmla="*/ 4976948 w 12207307"/>
              <a:gd name="connsiteY36" fmla="*/ 1542676 h 1825481"/>
              <a:gd name="connsiteX37" fmla="*/ 4411340 w 12207307"/>
              <a:gd name="connsiteY37" fmla="*/ 1476689 h 1825481"/>
              <a:gd name="connsiteX38" fmla="*/ 3974566 w 12207307"/>
              <a:gd name="connsiteY38" fmla="*/ 1440568 h 1825481"/>
              <a:gd name="connsiteX39" fmla="*/ 3610061 w 12207307"/>
              <a:gd name="connsiteY39" fmla="*/ 1401275 h 1825481"/>
              <a:gd name="connsiteX40" fmla="*/ 3286408 w 12207307"/>
              <a:gd name="connsiteY40" fmla="*/ 1355727 h 1825481"/>
              <a:gd name="connsiteX41" fmla="*/ 2987892 w 12207307"/>
              <a:gd name="connsiteY41" fmla="*/ 1335287 h 1825481"/>
              <a:gd name="connsiteX42" fmla="*/ 2639100 w 12207307"/>
              <a:gd name="connsiteY42" fmla="*/ 1325860 h 1825481"/>
              <a:gd name="connsiteX43" fmla="*/ 2337443 w 12207307"/>
              <a:gd name="connsiteY43" fmla="*/ 1344714 h 1825481"/>
              <a:gd name="connsiteX44" fmla="*/ 2092346 w 12207307"/>
              <a:gd name="connsiteY44" fmla="*/ 1354140 h 1825481"/>
              <a:gd name="connsiteX45" fmla="*/ 1743554 w 12207307"/>
              <a:gd name="connsiteY45" fmla="*/ 1401274 h 1825481"/>
              <a:gd name="connsiteX46" fmla="*/ 1460750 w 12207307"/>
              <a:gd name="connsiteY46" fmla="*/ 1438982 h 1825481"/>
              <a:gd name="connsiteX47" fmla="*/ 1253360 w 12207307"/>
              <a:gd name="connsiteY47" fmla="*/ 1476689 h 1825481"/>
              <a:gd name="connsiteX48" fmla="*/ 1045970 w 12207307"/>
              <a:gd name="connsiteY48" fmla="*/ 1514396 h 1825481"/>
              <a:gd name="connsiteX49" fmla="*/ 791447 w 12207307"/>
              <a:gd name="connsiteY49" fmla="*/ 1580384 h 1825481"/>
              <a:gd name="connsiteX50" fmla="*/ 593484 w 12207307"/>
              <a:gd name="connsiteY50" fmla="*/ 1627518 h 1825481"/>
              <a:gd name="connsiteX51" fmla="*/ 414375 w 12207307"/>
              <a:gd name="connsiteY51" fmla="*/ 1684079 h 1825481"/>
              <a:gd name="connsiteX52" fmla="*/ 150424 w 12207307"/>
              <a:gd name="connsiteY52" fmla="*/ 1768920 h 1825481"/>
              <a:gd name="connsiteX53" fmla="*/ 9022 w 12207307"/>
              <a:gd name="connsiteY53" fmla="*/ 1825481 h 1825481"/>
              <a:gd name="connsiteX54" fmla="*/ 9023 w 12207307"/>
              <a:gd name="connsiteY54" fmla="*/ 820614 h 1825481"/>
              <a:gd name="connsiteX55" fmla="*/ 1 w 12207307"/>
              <a:gd name="connsiteY55" fmla="*/ 30371 h 1825481"/>
              <a:gd name="connsiteX0" fmla="*/ 5748 w 12206704"/>
              <a:gd name="connsiteY0" fmla="*/ 19924 h 1825481"/>
              <a:gd name="connsiteX1" fmla="*/ 460907 w 12206704"/>
              <a:gd name="connsiteY1" fmla="*/ 9637 h 1825481"/>
              <a:gd name="connsiteX2" fmla="*/ 2449962 w 12206704"/>
              <a:gd name="connsiteY2" fmla="*/ 74 h 1825481"/>
              <a:gd name="connsiteX3" fmla="*/ 12197277 w 12206704"/>
              <a:gd name="connsiteY3" fmla="*/ 24961 h 1825481"/>
              <a:gd name="connsiteX4" fmla="*/ 12206704 w 12206704"/>
              <a:gd name="connsiteY4" fmla="*/ 1344714 h 1825481"/>
              <a:gd name="connsiteX5" fmla="*/ 11952180 w 12206704"/>
              <a:gd name="connsiteY5" fmla="*/ 1372994 h 1825481"/>
              <a:gd name="connsiteX6" fmla="*/ 11688229 w 12206704"/>
              <a:gd name="connsiteY6" fmla="*/ 1410701 h 1825481"/>
              <a:gd name="connsiteX7" fmla="*/ 11330011 w 12206704"/>
              <a:gd name="connsiteY7" fmla="*/ 1429555 h 1825481"/>
              <a:gd name="connsiteX8" fmla="*/ 11037780 w 12206704"/>
              <a:gd name="connsiteY8" fmla="*/ 1467262 h 1825481"/>
              <a:gd name="connsiteX9" fmla="*/ 10877524 w 12206704"/>
              <a:gd name="connsiteY9" fmla="*/ 1486116 h 1825481"/>
              <a:gd name="connsiteX10" fmla="*/ 10707842 w 12206704"/>
              <a:gd name="connsiteY10" fmla="*/ 1504969 h 1825481"/>
              <a:gd name="connsiteX11" fmla="*/ 10575866 w 12206704"/>
              <a:gd name="connsiteY11" fmla="*/ 1514396 h 1825481"/>
              <a:gd name="connsiteX12" fmla="*/ 10462745 w 12206704"/>
              <a:gd name="connsiteY12" fmla="*/ 1523823 h 1825481"/>
              <a:gd name="connsiteX13" fmla="*/ 10293062 w 12206704"/>
              <a:gd name="connsiteY13" fmla="*/ 1542676 h 1825481"/>
              <a:gd name="connsiteX14" fmla="*/ 10170514 w 12206704"/>
              <a:gd name="connsiteY14" fmla="*/ 1552103 h 1825481"/>
              <a:gd name="connsiteX15" fmla="*/ 10066819 w 12206704"/>
              <a:gd name="connsiteY15" fmla="*/ 1552103 h 1825481"/>
              <a:gd name="connsiteX16" fmla="*/ 9897137 w 12206704"/>
              <a:gd name="connsiteY16" fmla="*/ 1570957 h 1825481"/>
              <a:gd name="connsiteX17" fmla="*/ 9774588 w 12206704"/>
              <a:gd name="connsiteY17" fmla="*/ 1589810 h 1825481"/>
              <a:gd name="connsiteX18" fmla="*/ 9652040 w 12206704"/>
              <a:gd name="connsiteY18" fmla="*/ 1589810 h 1825481"/>
              <a:gd name="connsiteX19" fmla="*/ 9548345 w 12206704"/>
              <a:gd name="connsiteY19" fmla="*/ 1589810 h 1825481"/>
              <a:gd name="connsiteX20" fmla="*/ 9388089 w 12206704"/>
              <a:gd name="connsiteY20" fmla="*/ 1608664 h 1825481"/>
              <a:gd name="connsiteX21" fmla="*/ 9274967 w 12206704"/>
              <a:gd name="connsiteY21" fmla="*/ 1618091 h 1825481"/>
              <a:gd name="connsiteX22" fmla="*/ 8992163 w 12206704"/>
              <a:gd name="connsiteY22" fmla="*/ 1646371 h 1825481"/>
              <a:gd name="connsiteX23" fmla="*/ 8803627 w 12206704"/>
              <a:gd name="connsiteY23" fmla="*/ 1655798 h 1825481"/>
              <a:gd name="connsiteX24" fmla="*/ 8662225 w 12206704"/>
              <a:gd name="connsiteY24" fmla="*/ 1665225 h 1825481"/>
              <a:gd name="connsiteX25" fmla="*/ 8435982 w 12206704"/>
              <a:gd name="connsiteY25" fmla="*/ 1674652 h 1825481"/>
              <a:gd name="connsiteX26" fmla="*/ 8266299 w 12206704"/>
              <a:gd name="connsiteY26" fmla="*/ 1684079 h 1825481"/>
              <a:gd name="connsiteX27" fmla="*/ 8021203 w 12206704"/>
              <a:gd name="connsiteY27" fmla="*/ 1702932 h 1825481"/>
              <a:gd name="connsiteX28" fmla="*/ 7813813 w 12206704"/>
              <a:gd name="connsiteY28" fmla="*/ 1712359 h 1825481"/>
              <a:gd name="connsiteX29" fmla="*/ 7625277 w 12206704"/>
              <a:gd name="connsiteY29" fmla="*/ 1712359 h 1825481"/>
              <a:gd name="connsiteX30" fmla="*/ 7399033 w 12206704"/>
              <a:gd name="connsiteY30" fmla="*/ 1721786 h 1825481"/>
              <a:gd name="connsiteX31" fmla="*/ 7135083 w 12206704"/>
              <a:gd name="connsiteY31" fmla="*/ 1721786 h 1825481"/>
              <a:gd name="connsiteX32" fmla="*/ 6795718 w 12206704"/>
              <a:gd name="connsiteY32" fmla="*/ 1712359 h 1825481"/>
              <a:gd name="connsiteX33" fmla="*/ 6333805 w 12206704"/>
              <a:gd name="connsiteY33" fmla="*/ 1684079 h 1825481"/>
              <a:gd name="connsiteX34" fmla="*/ 5862464 w 12206704"/>
              <a:gd name="connsiteY34" fmla="*/ 1655798 h 1825481"/>
              <a:gd name="connsiteX35" fmla="*/ 5409978 w 12206704"/>
              <a:gd name="connsiteY35" fmla="*/ 1599237 h 1825481"/>
              <a:gd name="connsiteX36" fmla="*/ 4976345 w 12206704"/>
              <a:gd name="connsiteY36" fmla="*/ 1542676 h 1825481"/>
              <a:gd name="connsiteX37" fmla="*/ 4410737 w 12206704"/>
              <a:gd name="connsiteY37" fmla="*/ 1476689 h 1825481"/>
              <a:gd name="connsiteX38" fmla="*/ 3973963 w 12206704"/>
              <a:gd name="connsiteY38" fmla="*/ 1440568 h 1825481"/>
              <a:gd name="connsiteX39" fmla="*/ 3609458 w 12206704"/>
              <a:gd name="connsiteY39" fmla="*/ 1401275 h 1825481"/>
              <a:gd name="connsiteX40" fmla="*/ 3285805 w 12206704"/>
              <a:gd name="connsiteY40" fmla="*/ 1355727 h 1825481"/>
              <a:gd name="connsiteX41" fmla="*/ 2987289 w 12206704"/>
              <a:gd name="connsiteY41" fmla="*/ 1335287 h 1825481"/>
              <a:gd name="connsiteX42" fmla="*/ 2638497 w 12206704"/>
              <a:gd name="connsiteY42" fmla="*/ 1325860 h 1825481"/>
              <a:gd name="connsiteX43" fmla="*/ 2336840 w 12206704"/>
              <a:gd name="connsiteY43" fmla="*/ 1344714 h 1825481"/>
              <a:gd name="connsiteX44" fmla="*/ 2091743 w 12206704"/>
              <a:gd name="connsiteY44" fmla="*/ 1354140 h 1825481"/>
              <a:gd name="connsiteX45" fmla="*/ 1742951 w 12206704"/>
              <a:gd name="connsiteY45" fmla="*/ 1401274 h 1825481"/>
              <a:gd name="connsiteX46" fmla="*/ 1460147 w 12206704"/>
              <a:gd name="connsiteY46" fmla="*/ 1438982 h 1825481"/>
              <a:gd name="connsiteX47" fmla="*/ 1252757 w 12206704"/>
              <a:gd name="connsiteY47" fmla="*/ 1476689 h 1825481"/>
              <a:gd name="connsiteX48" fmla="*/ 1045367 w 12206704"/>
              <a:gd name="connsiteY48" fmla="*/ 1514396 h 1825481"/>
              <a:gd name="connsiteX49" fmla="*/ 790844 w 12206704"/>
              <a:gd name="connsiteY49" fmla="*/ 1580384 h 1825481"/>
              <a:gd name="connsiteX50" fmla="*/ 592881 w 12206704"/>
              <a:gd name="connsiteY50" fmla="*/ 1627518 h 1825481"/>
              <a:gd name="connsiteX51" fmla="*/ 413772 w 12206704"/>
              <a:gd name="connsiteY51" fmla="*/ 1684079 h 1825481"/>
              <a:gd name="connsiteX52" fmla="*/ 149821 w 12206704"/>
              <a:gd name="connsiteY52" fmla="*/ 1768920 h 1825481"/>
              <a:gd name="connsiteX53" fmla="*/ 8419 w 12206704"/>
              <a:gd name="connsiteY53" fmla="*/ 1825481 h 1825481"/>
              <a:gd name="connsiteX54" fmla="*/ 8420 w 12206704"/>
              <a:gd name="connsiteY54" fmla="*/ 820614 h 1825481"/>
              <a:gd name="connsiteX55" fmla="*/ 5748 w 12206704"/>
              <a:gd name="connsiteY55" fmla="*/ 19924 h 1825481"/>
              <a:gd name="connsiteX0" fmla="*/ 31766 w 12232722"/>
              <a:gd name="connsiteY0" fmla="*/ 55123 h 1860680"/>
              <a:gd name="connsiteX1" fmla="*/ 490100 w 12232722"/>
              <a:gd name="connsiteY1" fmla="*/ 57895 h 1860680"/>
              <a:gd name="connsiteX2" fmla="*/ 2475980 w 12232722"/>
              <a:gd name="connsiteY2" fmla="*/ 35273 h 1860680"/>
              <a:gd name="connsiteX3" fmla="*/ 12223295 w 12232722"/>
              <a:gd name="connsiteY3" fmla="*/ 60160 h 1860680"/>
              <a:gd name="connsiteX4" fmla="*/ 12232722 w 12232722"/>
              <a:gd name="connsiteY4" fmla="*/ 1379913 h 1860680"/>
              <a:gd name="connsiteX5" fmla="*/ 11978198 w 12232722"/>
              <a:gd name="connsiteY5" fmla="*/ 1408193 h 1860680"/>
              <a:gd name="connsiteX6" fmla="*/ 11714247 w 12232722"/>
              <a:gd name="connsiteY6" fmla="*/ 1445900 h 1860680"/>
              <a:gd name="connsiteX7" fmla="*/ 11356029 w 12232722"/>
              <a:gd name="connsiteY7" fmla="*/ 1464754 h 1860680"/>
              <a:gd name="connsiteX8" fmla="*/ 11063798 w 12232722"/>
              <a:gd name="connsiteY8" fmla="*/ 1502461 h 1860680"/>
              <a:gd name="connsiteX9" fmla="*/ 10903542 w 12232722"/>
              <a:gd name="connsiteY9" fmla="*/ 1521315 h 1860680"/>
              <a:gd name="connsiteX10" fmla="*/ 10733860 w 12232722"/>
              <a:gd name="connsiteY10" fmla="*/ 1540168 h 1860680"/>
              <a:gd name="connsiteX11" fmla="*/ 10601884 w 12232722"/>
              <a:gd name="connsiteY11" fmla="*/ 1549595 h 1860680"/>
              <a:gd name="connsiteX12" fmla="*/ 10488763 w 12232722"/>
              <a:gd name="connsiteY12" fmla="*/ 1559022 h 1860680"/>
              <a:gd name="connsiteX13" fmla="*/ 10319080 w 12232722"/>
              <a:gd name="connsiteY13" fmla="*/ 1577875 h 1860680"/>
              <a:gd name="connsiteX14" fmla="*/ 10196532 w 12232722"/>
              <a:gd name="connsiteY14" fmla="*/ 1587302 h 1860680"/>
              <a:gd name="connsiteX15" fmla="*/ 10092837 w 12232722"/>
              <a:gd name="connsiteY15" fmla="*/ 1587302 h 1860680"/>
              <a:gd name="connsiteX16" fmla="*/ 9923155 w 12232722"/>
              <a:gd name="connsiteY16" fmla="*/ 1606156 h 1860680"/>
              <a:gd name="connsiteX17" fmla="*/ 9800606 w 12232722"/>
              <a:gd name="connsiteY17" fmla="*/ 1625009 h 1860680"/>
              <a:gd name="connsiteX18" fmla="*/ 9678058 w 12232722"/>
              <a:gd name="connsiteY18" fmla="*/ 1625009 h 1860680"/>
              <a:gd name="connsiteX19" fmla="*/ 9574363 w 12232722"/>
              <a:gd name="connsiteY19" fmla="*/ 1625009 h 1860680"/>
              <a:gd name="connsiteX20" fmla="*/ 9414107 w 12232722"/>
              <a:gd name="connsiteY20" fmla="*/ 1643863 h 1860680"/>
              <a:gd name="connsiteX21" fmla="*/ 9300985 w 12232722"/>
              <a:gd name="connsiteY21" fmla="*/ 1653290 h 1860680"/>
              <a:gd name="connsiteX22" fmla="*/ 9018181 w 12232722"/>
              <a:gd name="connsiteY22" fmla="*/ 1681570 h 1860680"/>
              <a:gd name="connsiteX23" fmla="*/ 8829645 w 12232722"/>
              <a:gd name="connsiteY23" fmla="*/ 1690997 h 1860680"/>
              <a:gd name="connsiteX24" fmla="*/ 8688243 w 12232722"/>
              <a:gd name="connsiteY24" fmla="*/ 1700424 h 1860680"/>
              <a:gd name="connsiteX25" fmla="*/ 8462000 w 12232722"/>
              <a:gd name="connsiteY25" fmla="*/ 1709851 h 1860680"/>
              <a:gd name="connsiteX26" fmla="*/ 8292317 w 12232722"/>
              <a:gd name="connsiteY26" fmla="*/ 1719278 h 1860680"/>
              <a:gd name="connsiteX27" fmla="*/ 8047221 w 12232722"/>
              <a:gd name="connsiteY27" fmla="*/ 1738131 h 1860680"/>
              <a:gd name="connsiteX28" fmla="*/ 7839831 w 12232722"/>
              <a:gd name="connsiteY28" fmla="*/ 1747558 h 1860680"/>
              <a:gd name="connsiteX29" fmla="*/ 7651295 w 12232722"/>
              <a:gd name="connsiteY29" fmla="*/ 1747558 h 1860680"/>
              <a:gd name="connsiteX30" fmla="*/ 7425051 w 12232722"/>
              <a:gd name="connsiteY30" fmla="*/ 1756985 h 1860680"/>
              <a:gd name="connsiteX31" fmla="*/ 7161101 w 12232722"/>
              <a:gd name="connsiteY31" fmla="*/ 1756985 h 1860680"/>
              <a:gd name="connsiteX32" fmla="*/ 6821736 w 12232722"/>
              <a:gd name="connsiteY32" fmla="*/ 1747558 h 1860680"/>
              <a:gd name="connsiteX33" fmla="*/ 6359823 w 12232722"/>
              <a:gd name="connsiteY33" fmla="*/ 1719278 h 1860680"/>
              <a:gd name="connsiteX34" fmla="*/ 5888482 w 12232722"/>
              <a:gd name="connsiteY34" fmla="*/ 1690997 h 1860680"/>
              <a:gd name="connsiteX35" fmla="*/ 5435996 w 12232722"/>
              <a:gd name="connsiteY35" fmla="*/ 1634436 h 1860680"/>
              <a:gd name="connsiteX36" fmla="*/ 5002363 w 12232722"/>
              <a:gd name="connsiteY36" fmla="*/ 1577875 h 1860680"/>
              <a:gd name="connsiteX37" fmla="*/ 4436755 w 12232722"/>
              <a:gd name="connsiteY37" fmla="*/ 1511888 h 1860680"/>
              <a:gd name="connsiteX38" fmla="*/ 3999981 w 12232722"/>
              <a:gd name="connsiteY38" fmla="*/ 1475767 h 1860680"/>
              <a:gd name="connsiteX39" fmla="*/ 3635476 w 12232722"/>
              <a:gd name="connsiteY39" fmla="*/ 1436474 h 1860680"/>
              <a:gd name="connsiteX40" fmla="*/ 3311823 w 12232722"/>
              <a:gd name="connsiteY40" fmla="*/ 1390926 h 1860680"/>
              <a:gd name="connsiteX41" fmla="*/ 3013307 w 12232722"/>
              <a:gd name="connsiteY41" fmla="*/ 1370486 h 1860680"/>
              <a:gd name="connsiteX42" fmla="*/ 2664515 w 12232722"/>
              <a:gd name="connsiteY42" fmla="*/ 1361059 h 1860680"/>
              <a:gd name="connsiteX43" fmla="*/ 2362858 w 12232722"/>
              <a:gd name="connsiteY43" fmla="*/ 1379913 h 1860680"/>
              <a:gd name="connsiteX44" fmla="*/ 2117761 w 12232722"/>
              <a:gd name="connsiteY44" fmla="*/ 1389339 h 1860680"/>
              <a:gd name="connsiteX45" fmla="*/ 1768969 w 12232722"/>
              <a:gd name="connsiteY45" fmla="*/ 1436473 h 1860680"/>
              <a:gd name="connsiteX46" fmla="*/ 1486165 w 12232722"/>
              <a:gd name="connsiteY46" fmla="*/ 1474181 h 1860680"/>
              <a:gd name="connsiteX47" fmla="*/ 1278775 w 12232722"/>
              <a:gd name="connsiteY47" fmla="*/ 1511888 h 1860680"/>
              <a:gd name="connsiteX48" fmla="*/ 1071385 w 12232722"/>
              <a:gd name="connsiteY48" fmla="*/ 1549595 h 1860680"/>
              <a:gd name="connsiteX49" fmla="*/ 816862 w 12232722"/>
              <a:gd name="connsiteY49" fmla="*/ 1615583 h 1860680"/>
              <a:gd name="connsiteX50" fmla="*/ 618899 w 12232722"/>
              <a:gd name="connsiteY50" fmla="*/ 1662717 h 1860680"/>
              <a:gd name="connsiteX51" fmla="*/ 439790 w 12232722"/>
              <a:gd name="connsiteY51" fmla="*/ 1719278 h 1860680"/>
              <a:gd name="connsiteX52" fmla="*/ 175839 w 12232722"/>
              <a:gd name="connsiteY52" fmla="*/ 1804119 h 1860680"/>
              <a:gd name="connsiteX53" fmla="*/ 34437 w 12232722"/>
              <a:gd name="connsiteY53" fmla="*/ 1860680 h 1860680"/>
              <a:gd name="connsiteX54" fmla="*/ 34438 w 12232722"/>
              <a:gd name="connsiteY54" fmla="*/ 855813 h 1860680"/>
              <a:gd name="connsiteX55" fmla="*/ 31766 w 12232722"/>
              <a:gd name="connsiteY55" fmla="*/ 55123 h 1860680"/>
              <a:gd name="connsiteX0" fmla="*/ 31766 w 12232722"/>
              <a:gd name="connsiteY0" fmla="*/ 53569 h 1859126"/>
              <a:gd name="connsiteX1" fmla="*/ 490100 w 12232722"/>
              <a:gd name="connsiteY1" fmla="*/ 61565 h 1859126"/>
              <a:gd name="connsiteX2" fmla="*/ 2475980 w 12232722"/>
              <a:gd name="connsiteY2" fmla="*/ 33719 h 1859126"/>
              <a:gd name="connsiteX3" fmla="*/ 12223295 w 12232722"/>
              <a:gd name="connsiteY3" fmla="*/ 58606 h 1859126"/>
              <a:gd name="connsiteX4" fmla="*/ 12232722 w 12232722"/>
              <a:gd name="connsiteY4" fmla="*/ 1378359 h 1859126"/>
              <a:gd name="connsiteX5" fmla="*/ 11978198 w 12232722"/>
              <a:gd name="connsiteY5" fmla="*/ 1406639 h 1859126"/>
              <a:gd name="connsiteX6" fmla="*/ 11714247 w 12232722"/>
              <a:gd name="connsiteY6" fmla="*/ 1444346 h 1859126"/>
              <a:gd name="connsiteX7" fmla="*/ 11356029 w 12232722"/>
              <a:gd name="connsiteY7" fmla="*/ 1463200 h 1859126"/>
              <a:gd name="connsiteX8" fmla="*/ 11063798 w 12232722"/>
              <a:gd name="connsiteY8" fmla="*/ 1500907 h 1859126"/>
              <a:gd name="connsiteX9" fmla="*/ 10903542 w 12232722"/>
              <a:gd name="connsiteY9" fmla="*/ 1519761 h 1859126"/>
              <a:gd name="connsiteX10" fmla="*/ 10733860 w 12232722"/>
              <a:gd name="connsiteY10" fmla="*/ 1538614 h 1859126"/>
              <a:gd name="connsiteX11" fmla="*/ 10601884 w 12232722"/>
              <a:gd name="connsiteY11" fmla="*/ 1548041 h 1859126"/>
              <a:gd name="connsiteX12" fmla="*/ 10488763 w 12232722"/>
              <a:gd name="connsiteY12" fmla="*/ 1557468 h 1859126"/>
              <a:gd name="connsiteX13" fmla="*/ 10319080 w 12232722"/>
              <a:gd name="connsiteY13" fmla="*/ 1576321 h 1859126"/>
              <a:gd name="connsiteX14" fmla="*/ 10196532 w 12232722"/>
              <a:gd name="connsiteY14" fmla="*/ 1585748 h 1859126"/>
              <a:gd name="connsiteX15" fmla="*/ 10092837 w 12232722"/>
              <a:gd name="connsiteY15" fmla="*/ 1585748 h 1859126"/>
              <a:gd name="connsiteX16" fmla="*/ 9923155 w 12232722"/>
              <a:gd name="connsiteY16" fmla="*/ 1604602 h 1859126"/>
              <a:gd name="connsiteX17" fmla="*/ 9800606 w 12232722"/>
              <a:gd name="connsiteY17" fmla="*/ 1623455 h 1859126"/>
              <a:gd name="connsiteX18" fmla="*/ 9678058 w 12232722"/>
              <a:gd name="connsiteY18" fmla="*/ 1623455 h 1859126"/>
              <a:gd name="connsiteX19" fmla="*/ 9574363 w 12232722"/>
              <a:gd name="connsiteY19" fmla="*/ 1623455 h 1859126"/>
              <a:gd name="connsiteX20" fmla="*/ 9414107 w 12232722"/>
              <a:gd name="connsiteY20" fmla="*/ 1642309 h 1859126"/>
              <a:gd name="connsiteX21" fmla="*/ 9300985 w 12232722"/>
              <a:gd name="connsiteY21" fmla="*/ 1651736 h 1859126"/>
              <a:gd name="connsiteX22" fmla="*/ 9018181 w 12232722"/>
              <a:gd name="connsiteY22" fmla="*/ 1680016 h 1859126"/>
              <a:gd name="connsiteX23" fmla="*/ 8829645 w 12232722"/>
              <a:gd name="connsiteY23" fmla="*/ 1689443 h 1859126"/>
              <a:gd name="connsiteX24" fmla="*/ 8688243 w 12232722"/>
              <a:gd name="connsiteY24" fmla="*/ 1698870 h 1859126"/>
              <a:gd name="connsiteX25" fmla="*/ 8462000 w 12232722"/>
              <a:gd name="connsiteY25" fmla="*/ 1708297 h 1859126"/>
              <a:gd name="connsiteX26" fmla="*/ 8292317 w 12232722"/>
              <a:gd name="connsiteY26" fmla="*/ 1717724 h 1859126"/>
              <a:gd name="connsiteX27" fmla="*/ 8047221 w 12232722"/>
              <a:gd name="connsiteY27" fmla="*/ 1736577 h 1859126"/>
              <a:gd name="connsiteX28" fmla="*/ 7839831 w 12232722"/>
              <a:gd name="connsiteY28" fmla="*/ 1746004 h 1859126"/>
              <a:gd name="connsiteX29" fmla="*/ 7651295 w 12232722"/>
              <a:gd name="connsiteY29" fmla="*/ 1746004 h 1859126"/>
              <a:gd name="connsiteX30" fmla="*/ 7425051 w 12232722"/>
              <a:gd name="connsiteY30" fmla="*/ 1755431 h 1859126"/>
              <a:gd name="connsiteX31" fmla="*/ 7161101 w 12232722"/>
              <a:gd name="connsiteY31" fmla="*/ 1755431 h 1859126"/>
              <a:gd name="connsiteX32" fmla="*/ 6821736 w 12232722"/>
              <a:gd name="connsiteY32" fmla="*/ 1746004 h 1859126"/>
              <a:gd name="connsiteX33" fmla="*/ 6359823 w 12232722"/>
              <a:gd name="connsiteY33" fmla="*/ 1717724 h 1859126"/>
              <a:gd name="connsiteX34" fmla="*/ 5888482 w 12232722"/>
              <a:gd name="connsiteY34" fmla="*/ 1689443 h 1859126"/>
              <a:gd name="connsiteX35" fmla="*/ 5435996 w 12232722"/>
              <a:gd name="connsiteY35" fmla="*/ 1632882 h 1859126"/>
              <a:gd name="connsiteX36" fmla="*/ 5002363 w 12232722"/>
              <a:gd name="connsiteY36" fmla="*/ 1576321 h 1859126"/>
              <a:gd name="connsiteX37" fmla="*/ 4436755 w 12232722"/>
              <a:gd name="connsiteY37" fmla="*/ 1510334 h 1859126"/>
              <a:gd name="connsiteX38" fmla="*/ 3999981 w 12232722"/>
              <a:gd name="connsiteY38" fmla="*/ 1474213 h 1859126"/>
              <a:gd name="connsiteX39" fmla="*/ 3635476 w 12232722"/>
              <a:gd name="connsiteY39" fmla="*/ 1434920 h 1859126"/>
              <a:gd name="connsiteX40" fmla="*/ 3311823 w 12232722"/>
              <a:gd name="connsiteY40" fmla="*/ 1389372 h 1859126"/>
              <a:gd name="connsiteX41" fmla="*/ 3013307 w 12232722"/>
              <a:gd name="connsiteY41" fmla="*/ 1368932 h 1859126"/>
              <a:gd name="connsiteX42" fmla="*/ 2664515 w 12232722"/>
              <a:gd name="connsiteY42" fmla="*/ 1359505 h 1859126"/>
              <a:gd name="connsiteX43" fmla="*/ 2362858 w 12232722"/>
              <a:gd name="connsiteY43" fmla="*/ 1378359 h 1859126"/>
              <a:gd name="connsiteX44" fmla="*/ 2117761 w 12232722"/>
              <a:gd name="connsiteY44" fmla="*/ 1387785 h 1859126"/>
              <a:gd name="connsiteX45" fmla="*/ 1768969 w 12232722"/>
              <a:gd name="connsiteY45" fmla="*/ 1434919 h 1859126"/>
              <a:gd name="connsiteX46" fmla="*/ 1486165 w 12232722"/>
              <a:gd name="connsiteY46" fmla="*/ 1472627 h 1859126"/>
              <a:gd name="connsiteX47" fmla="*/ 1278775 w 12232722"/>
              <a:gd name="connsiteY47" fmla="*/ 1510334 h 1859126"/>
              <a:gd name="connsiteX48" fmla="*/ 1071385 w 12232722"/>
              <a:gd name="connsiteY48" fmla="*/ 1548041 h 1859126"/>
              <a:gd name="connsiteX49" fmla="*/ 816862 w 12232722"/>
              <a:gd name="connsiteY49" fmla="*/ 1614029 h 1859126"/>
              <a:gd name="connsiteX50" fmla="*/ 618899 w 12232722"/>
              <a:gd name="connsiteY50" fmla="*/ 1661163 h 1859126"/>
              <a:gd name="connsiteX51" fmla="*/ 439790 w 12232722"/>
              <a:gd name="connsiteY51" fmla="*/ 1717724 h 1859126"/>
              <a:gd name="connsiteX52" fmla="*/ 175839 w 12232722"/>
              <a:gd name="connsiteY52" fmla="*/ 1802565 h 1859126"/>
              <a:gd name="connsiteX53" fmla="*/ 34437 w 12232722"/>
              <a:gd name="connsiteY53" fmla="*/ 1859126 h 1859126"/>
              <a:gd name="connsiteX54" fmla="*/ 34438 w 12232722"/>
              <a:gd name="connsiteY54" fmla="*/ 854259 h 1859126"/>
              <a:gd name="connsiteX55" fmla="*/ 31766 w 12232722"/>
              <a:gd name="connsiteY55" fmla="*/ 53569 h 1859126"/>
              <a:gd name="connsiteX0" fmla="*/ 31766 w 12232722"/>
              <a:gd name="connsiteY0" fmla="*/ 55123 h 1860680"/>
              <a:gd name="connsiteX1" fmla="*/ 490100 w 12232722"/>
              <a:gd name="connsiteY1" fmla="*/ 57895 h 1860680"/>
              <a:gd name="connsiteX2" fmla="*/ 2475980 w 12232722"/>
              <a:gd name="connsiteY2" fmla="*/ 35273 h 1860680"/>
              <a:gd name="connsiteX3" fmla="*/ 12223295 w 12232722"/>
              <a:gd name="connsiteY3" fmla="*/ 60160 h 1860680"/>
              <a:gd name="connsiteX4" fmla="*/ 12232722 w 12232722"/>
              <a:gd name="connsiteY4" fmla="*/ 1379913 h 1860680"/>
              <a:gd name="connsiteX5" fmla="*/ 11978198 w 12232722"/>
              <a:gd name="connsiteY5" fmla="*/ 1408193 h 1860680"/>
              <a:gd name="connsiteX6" fmla="*/ 11714247 w 12232722"/>
              <a:gd name="connsiteY6" fmla="*/ 1445900 h 1860680"/>
              <a:gd name="connsiteX7" fmla="*/ 11356029 w 12232722"/>
              <a:gd name="connsiteY7" fmla="*/ 1464754 h 1860680"/>
              <a:gd name="connsiteX8" fmla="*/ 11063798 w 12232722"/>
              <a:gd name="connsiteY8" fmla="*/ 1502461 h 1860680"/>
              <a:gd name="connsiteX9" fmla="*/ 10903542 w 12232722"/>
              <a:gd name="connsiteY9" fmla="*/ 1521315 h 1860680"/>
              <a:gd name="connsiteX10" fmla="*/ 10733860 w 12232722"/>
              <a:gd name="connsiteY10" fmla="*/ 1540168 h 1860680"/>
              <a:gd name="connsiteX11" fmla="*/ 10601884 w 12232722"/>
              <a:gd name="connsiteY11" fmla="*/ 1549595 h 1860680"/>
              <a:gd name="connsiteX12" fmla="*/ 10488763 w 12232722"/>
              <a:gd name="connsiteY12" fmla="*/ 1559022 h 1860680"/>
              <a:gd name="connsiteX13" fmla="*/ 10319080 w 12232722"/>
              <a:gd name="connsiteY13" fmla="*/ 1577875 h 1860680"/>
              <a:gd name="connsiteX14" fmla="*/ 10196532 w 12232722"/>
              <a:gd name="connsiteY14" fmla="*/ 1587302 h 1860680"/>
              <a:gd name="connsiteX15" fmla="*/ 10092837 w 12232722"/>
              <a:gd name="connsiteY15" fmla="*/ 1587302 h 1860680"/>
              <a:gd name="connsiteX16" fmla="*/ 9923155 w 12232722"/>
              <a:gd name="connsiteY16" fmla="*/ 1606156 h 1860680"/>
              <a:gd name="connsiteX17" fmla="*/ 9800606 w 12232722"/>
              <a:gd name="connsiteY17" fmla="*/ 1625009 h 1860680"/>
              <a:gd name="connsiteX18" fmla="*/ 9678058 w 12232722"/>
              <a:gd name="connsiteY18" fmla="*/ 1625009 h 1860680"/>
              <a:gd name="connsiteX19" fmla="*/ 9574363 w 12232722"/>
              <a:gd name="connsiteY19" fmla="*/ 1625009 h 1860680"/>
              <a:gd name="connsiteX20" fmla="*/ 9414107 w 12232722"/>
              <a:gd name="connsiteY20" fmla="*/ 1643863 h 1860680"/>
              <a:gd name="connsiteX21" fmla="*/ 9300985 w 12232722"/>
              <a:gd name="connsiteY21" fmla="*/ 1653290 h 1860680"/>
              <a:gd name="connsiteX22" fmla="*/ 9018181 w 12232722"/>
              <a:gd name="connsiteY22" fmla="*/ 1681570 h 1860680"/>
              <a:gd name="connsiteX23" fmla="*/ 8829645 w 12232722"/>
              <a:gd name="connsiteY23" fmla="*/ 1690997 h 1860680"/>
              <a:gd name="connsiteX24" fmla="*/ 8688243 w 12232722"/>
              <a:gd name="connsiteY24" fmla="*/ 1700424 h 1860680"/>
              <a:gd name="connsiteX25" fmla="*/ 8462000 w 12232722"/>
              <a:gd name="connsiteY25" fmla="*/ 1709851 h 1860680"/>
              <a:gd name="connsiteX26" fmla="*/ 8292317 w 12232722"/>
              <a:gd name="connsiteY26" fmla="*/ 1719278 h 1860680"/>
              <a:gd name="connsiteX27" fmla="*/ 8047221 w 12232722"/>
              <a:gd name="connsiteY27" fmla="*/ 1738131 h 1860680"/>
              <a:gd name="connsiteX28" fmla="*/ 7839831 w 12232722"/>
              <a:gd name="connsiteY28" fmla="*/ 1747558 h 1860680"/>
              <a:gd name="connsiteX29" fmla="*/ 7651295 w 12232722"/>
              <a:gd name="connsiteY29" fmla="*/ 1747558 h 1860680"/>
              <a:gd name="connsiteX30" fmla="*/ 7425051 w 12232722"/>
              <a:gd name="connsiteY30" fmla="*/ 1756985 h 1860680"/>
              <a:gd name="connsiteX31" fmla="*/ 7161101 w 12232722"/>
              <a:gd name="connsiteY31" fmla="*/ 1756985 h 1860680"/>
              <a:gd name="connsiteX32" fmla="*/ 6821736 w 12232722"/>
              <a:gd name="connsiteY32" fmla="*/ 1747558 h 1860680"/>
              <a:gd name="connsiteX33" fmla="*/ 6359823 w 12232722"/>
              <a:gd name="connsiteY33" fmla="*/ 1719278 h 1860680"/>
              <a:gd name="connsiteX34" fmla="*/ 5888482 w 12232722"/>
              <a:gd name="connsiteY34" fmla="*/ 1690997 h 1860680"/>
              <a:gd name="connsiteX35" fmla="*/ 5435996 w 12232722"/>
              <a:gd name="connsiteY35" fmla="*/ 1634436 h 1860680"/>
              <a:gd name="connsiteX36" fmla="*/ 5002363 w 12232722"/>
              <a:gd name="connsiteY36" fmla="*/ 1577875 h 1860680"/>
              <a:gd name="connsiteX37" fmla="*/ 4436755 w 12232722"/>
              <a:gd name="connsiteY37" fmla="*/ 1511888 h 1860680"/>
              <a:gd name="connsiteX38" fmla="*/ 3999981 w 12232722"/>
              <a:gd name="connsiteY38" fmla="*/ 1475767 h 1860680"/>
              <a:gd name="connsiteX39" fmla="*/ 3635476 w 12232722"/>
              <a:gd name="connsiteY39" fmla="*/ 1436474 h 1860680"/>
              <a:gd name="connsiteX40" fmla="*/ 3311823 w 12232722"/>
              <a:gd name="connsiteY40" fmla="*/ 1390926 h 1860680"/>
              <a:gd name="connsiteX41" fmla="*/ 3013307 w 12232722"/>
              <a:gd name="connsiteY41" fmla="*/ 1370486 h 1860680"/>
              <a:gd name="connsiteX42" fmla="*/ 2664515 w 12232722"/>
              <a:gd name="connsiteY42" fmla="*/ 1361059 h 1860680"/>
              <a:gd name="connsiteX43" fmla="*/ 2362858 w 12232722"/>
              <a:gd name="connsiteY43" fmla="*/ 1379913 h 1860680"/>
              <a:gd name="connsiteX44" fmla="*/ 2117761 w 12232722"/>
              <a:gd name="connsiteY44" fmla="*/ 1389339 h 1860680"/>
              <a:gd name="connsiteX45" fmla="*/ 1768969 w 12232722"/>
              <a:gd name="connsiteY45" fmla="*/ 1436473 h 1860680"/>
              <a:gd name="connsiteX46" fmla="*/ 1486165 w 12232722"/>
              <a:gd name="connsiteY46" fmla="*/ 1474181 h 1860680"/>
              <a:gd name="connsiteX47" fmla="*/ 1278775 w 12232722"/>
              <a:gd name="connsiteY47" fmla="*/ 1511888 h 1860680"/>
              <a:gd name="connsiteX48" fmla="*/ 1071385 w 12232722"/>
              <a:gd name="connsiteY48" fmla="*/ 1549595 h 1860680"/>
              <a:gd name="connsiteX49" fmla="*/ 816862 w 12232722"/>
              <a:gd name="connsiteY49" fmla="*/ 1615583 h 1860680"/>
              <a:gd name="connsiteX50" fmla="*/ 618899 w 12232722"/>
              <a:gd name="connsiteY50" fmla="*/ 1662717 h 1860680"/>
              <a:gd name="connsiteX51" fmla="*/ 439790 w 12232722"/>
              <a:gd name="connsiteY51" fmla="*/ 1719278 h 1860680"/>
              <a:gd name="connsiteX52" fmla="*/ 175839 w 12232722"/>
              <a:gd name="connsiteY52" fmla="*/ 1804119 h 1860680"/>
              <a:gd name="connsiteX53" fmla="*/ 34437 w 12232722"/>
              <a:gd name="connsiteY53" fmla="*/ 1860680 h 1860680"/>
              <a:gd name="connsiteX54" fmla="*/ 34438 w 12232722"/>
              <a:gd name="connsiteY54" fmla="*/ 855813 h 1860680"/>
              <a:gd name="connsiteX55" fmla="*/ 31766 w 12232722"/>
              <a:gd name="connsiteY55" fmla="*/ 55123 h 1860680"/>
              <a:gd name="connsiteX0" fmla="*/ 31766 w 12232722"/>
              <a:gd name="connsiteY0" fmla="*/ 55123 h 1860680"/>
              <a:gd name="connsiteX1" fmla="*/ 490100 w 12232722"/>
              <a:gd name="connsiteY1" fmla="*/ 57895 h 1860680"/>
              <a:gd name="connsiteX2" fmla="*/ 2463280 w 12232722"/>
              <a:gd name="connsiteY2" fmla="*/ 48332 h 1860680"/>
              <a:gd name="connsiteX3" fmla="*/ 12223295 w 12232722"/>
              <a:gd name="connsiteY3" fmla="*/ 60160 h 1860680"/>
              <a:gd name="connsiteX4" fmla="*/ 12232722 w 12232722"/>
              <a:gd name="connsiteY4" fmla="*/ 1379913 h 1860680"/>
              <a:gd name="connsiteX5" fmla="*/ 11978198 w 12232722"/>
              <a:gd name="connsiteY5" fmla="*/ 1408193 h 1860680"/>
              <a:gd name="connsiteX6" fmla="*/ 11714247 w 12232722"/>
              <a:gd name="connsiteY6" fmla="*/ 1445900 h 1860680"/>
              <a:gd name="connsiteX7" fmla="*/ 11356029 w 12232722"/>
              <a:gd name="connsiteY7" fmla="*/ 1464754 h 1860680"/>
              <a:gd name="connsiteX8" fmla="*/ 11063798 w 12232722"/>
              <a:gd name="connsiteY8" fmla="*/ 1502461 h 1860680"/>
              <a:gd name="connsiteX9" fmla="*/ 10903542 w 12232722"/>
              <a:gd name="connsiteY9" fmla="*/ 1521315 h 1860680"/>
              <a:gd name="connsiteX10" fmla="*/ 10733860 w 12232722"/>
              <a:gd name="connsiteY10" fmla="*/ 1540168 h 1860680"/>
              <a:gd name="connsiteX11" fmla="*/ 10601884 w 12232722"/>
              <a:gd name="connsiteY11" fmla="*/ 1549595 h 1860680"/>
              <a:gd name="connsiteX12" fmla="*/ 10488763 w 12232722"/>
              <a:gd name="connsiteY12" fmla="*/ 1559022 h 1860680"/>
              <a:gd name="connsiteX13" fmla="*/ 10319080 w 12232722"/>
              <a:gd name="connsiteY13" fmla="*/ 1577875 h 1860680"/>
              <a:gd name="connsiteX14" fmla="*/ 10196532 w 12232722"/>
              <a:gd name="connsiteY14" fmla="*/ 1587302 h 1860680"/>
              <a:gd name="connsiteX15" fmla="*/ 10092837 w 12232722"/>
              <a:gd name="connsiteY15" fmla="*/ 1587302 h 1860680"/>
              <a:gd name="connsiteX16" fmla="*/ 9923155 w 12232722"/>
              <a:gd name="connsiteY16" fmla="*/ 1606156 h 1860680"/>
              <a:gd name="connsiteX17" fmla="*/ 9800606 w 12232722"/>
              <a:gd name="connsiteY17" fmla="*/ 1625009 h 1860680"/>
              <a:gd name="connsiteX18" fmla="*/ 9678058 w 12232722"/>
              <a:gd name="connsiteY18" fmla="*/ 1625009 h 1860680"/>
              <a:gd name="connsiteX19" fmla="*/ 9574363 w 12232722"/>
              <a:gd name="connsiteY19" fmla="*/ 1625009 h 1860680"/>
              <a:gd name="connsiteX20" fmla="*/ 9414107 w 12232722"/>
              <a:gd name="connsiteY20" fmla="*/ 1643863 h 1860680"/>
              <a:gd name="connsiteX21" fmla="*/ 9300985 w 12232722"/>
              <a:gd name="connsiteY21" fmla="*/ 1653290 h 1860680"/>
              <a:gd name="connsiteX22" fmla="*/ 9018181 w 12232722"/>
              <a:gd name="connsiteY22" fmla="*/ 1681570 h 1860680"/>
              <a:gd name="connsiteX23" fmla="*/ 8829645 w 12232722"/>
              <a:gd name="connsiteY23" fmla="*/ 1690997 h 1860680"/>
              <a:gd name="connsiteX24" fmla="*/ 8688243 w 12232722"/>
              <a:gd name="connsiteY24" fmla="*/ 1700424 h 1860680"/>
              <a:gd name="connsiteX25" fmla="*/ 8462000 w 12232722"/>
              <a:gd name="connsiteY25" fmla="*/ 1709851 h 1860680"/>
              <a:gd name="connsiteX26" fmla="*/ 8292317 w 12232722"/>
              <a:gd name="connsiteY26" fmla="*/ 1719278 h 1860680"/>
              <a:gd name="connsiteX27" fmla="*/ 8047221 w 12232722"/>
              <a:gd name="connsiteY27" fmla="*/ 1738131 h 1860680"/>
              <a:gd name="connsiteX28" fmla="*/ 7839831 w 12232722"/>
              <a:gd name="connsiteY28" fmla="*/ 1747558 h 1860680"/>
              <a:gd name="connsiteX29" fmla="*/ 7651295 w 12232722"/>
              <a:gd name="connsiteY29" fmla="*/ 1747558 h 1860680"/>
              <a:gd name="connsiteX30" fmla="*/ 7425051 w 12232722"/>
              <a:gd name="connsiteY30" fmla="*/ 1756985 h 1860680"/>
              <a:gd name="connsiteX31" fmla="*/ 7161101 w 12232722"/>
              <a:gd name="connsiteY31" fmla="*/ 1756985 h 1860680"/>
              <a:gd name="connsiteX32" fmla="*/ 6821736 w 12232722"/>
              <a:gd name="connsiteY32" fmla="*/ 1747558 h 1860680"/>
              <a:gd name="connsiteX33" fmla="*/ 6359823 w 12232722"/>
              <a:gd name="connsiteY33" fmla="*/ 1719278 h 1860680"/>
              <a:gd name="connsiteX34" fmla="*/ 5888482 w 12232722"/>
              <a:gd name="connsiteY34" fmla="*/ 1690997 h 1860680"/>
              <a:gd name="connsiteX35" fmla="*/ 5435996 w 12232722"/>
              <a:gd name="connsiteY35" fmla="*/ 1634436 h 1860680"/>
              <a:gd name="connsiteX36" fmla="*/ 5002363 w 12232722"/>
              <a:gd name="connsiteY36" fmla="*/ 1577875 h 1860680"/>
              <a:gd name="connsiteX37" fmla="*/ 4436755 w 12232722"/>
              <a:gd name="connsiteY37" fmla="*/ 1511888 h 1860680"/>
              <a:gd name="connsiteX38" fmla="*/ 3999981 w 12232722"/>
              <a:gd name="connsiteY38" fmla="*/ 1475767 h 1860680"/>
              <a:gd name="connsiteX39" fmla="*/ 3635476 w 12232722"/>
              <a:gd name="connsiteY39" fmla="*/ 1436474 h 1860680"/>
              <a:gd name="connsiteX40" fmla="*/ 3311823 w 12232722"/>
              <a:gd name="connsiteY40" fmla="*/ 1390926 h 1860680"/>
              <a:gd name="connsiteX41" fmla="*/ 3013307 w 12232722"/>
              <a:gd name="connsiteY41" fmla="*/ 1370486 h 1860680"/>
              <a:gd name="connsiteX42" fmla="*/ 2664515 w 12232722"/>
              <a:gd name="connsiteY42" fmla="*/ 1361059 h 1860680"/>
              <a:gd name="connsiteX43" fmla="*/ 2362858 w 12232722"/>
              <a:gd name="connsiteY43" fmla="*/ 1379913 h 1860680"/>
              <a:gd name="connsiteX44" fmla="*/ 2117761 w 12232722"/>
              <a:gd name="connsiteY44" fmla="*/ 1389339 h 1860680"/>
              <a:gd name="connsiteX45" fmla="*/ 1768969 w 12232722"/>
              <a:gd name="connsiteY45" fmla="*/ 1436473 h 1860680"/>
              <a:gd name="connsiteX46" fmla="*/ 1486165 w 12232722"/>
              <a:gd name="connsiteY46" fmla="*/ 1474181 h 1860680"/>
              <a:gd name="connsiteX47" fmla="*/ 1278775 w 12232722"/>
              <a:gd name="connsiteY47" fmla="*/ 1511888 h 1860680"/>
              <a:gd name="connsiteX48" fmla="*/ 1071385 w 12232722"/>
              <a:gd name="connsiteY48" fmla="*/ 1549595 h 1860680"/>
              <a:gd name="connsiteX49" fmla="*/ 816862 w 12232722"/>
              <a:gd name="connsiteY49" fmla="*/ 1615583 h 1860680"/>
              <a:gd name="connsiteX50" fmla="*/ 618899 w 12232722"/>
              <a:gd name="connsiteY50" fmla="*/ 1662717 h 1860680"/>
              <a:gd name="connsiteX51" fmla="*/ 439790 w 12232722"/>
              <a:gd name="connsiteY51" fmla="*/ 1719278 h 1860680"/>
              <a:gd name="connsiteX52" fmla="*/ 175839 w 12232722"/>
              <a:gd name="connsiteY52" fmla="*/ 1804119 h 1860680"/>
              <a:gd name="connsiteX53" fmla="*/ 34437 w 12232722"/>
              <a:gd name="connsiteY53" fmla="*/ 1860680 h 1860680"/>
              <a:gd name="connsiteX54" fmla="*/ 34438 w 12232722"/>
              <a:gd name="connsiteY54" fmla="*/ 855813 h 1860680"/>
              <a:gd name="connsiteX55" fmla="*/ 31766 w 12232722"/>
              <a:gd name="connsiteY55" fmla="*/ 55123 h 1860680"/>
              <a:gd name="connsiteX0" fmla="*/ 5748 w 12206704"/>
              <a:gd name="connsiteY0" fmla="*/ 6865 h 1812422"/>
              <a:gd name="connsiteX1" fmla="*/ 464082 w 12206704"/>
              <a:gd name="connsiteY1" fmla="*/ 9637 h 1812422"/>
              <a:gd name="connsiteX2" fmla="*/ 2437262 w 12206704"/>
              <a:gd name="connsiteY2" fmla="*/ 74 h 1812422"/>
              <a:gd name="connsiteX3" fmla="*/ 12197277 w 12206704"/>
              <a:gd name="connsiteY3" fmla="*/ 11902 h 1812422"/>
              <a:gd name="connsiteX4" fmla="*/ 12206704 w 12206704"/>
              <a:gd name="connsiteY4" fmla="*/ 1331655 h 1812422"/>
              <a:gd name="connsiteX5" fmla="*/ 11952180 w 12206704"/>
              <a:gd name="connsiteY5" fmla="*/ 1359935 h 1812422"/>
              <a:gd name="connsiteX6" fmla="*/ 11688229 w 12206704"/>
              <a:gd name="connsiteY6" fmla="*/ 1397642 h 1812422"/>
              <a:gd name="connsiteX7" fmla="*/ 11330011 w 12206704"/>
              <a:gd name="connsiteY7" fmla="*/ 1416496 h 1812422"/>
              <a:gd name="connsiteX8" fmla="*/ 11037780 w 12206704"/>
              <a:gd name="connsiteY8" fmla="*/ 1454203 h 1812422"/>
              <a:gd name="connsiteX9" fmla="*/ 10877524 w 12206704"/>
              <a:gd name="connsiteY9" fmla="*/ 1473057 h 1812422"/>
              <a:gd name="connsiteX10" fmla="*/ 10707842 w 12206704"/>
              <a:gd name="connsiteY10" fmla="*/ 1491910 h 1812422"/>
              <a:gd name="connsiteX11" fmla="*/ 10575866 w 12206704"/>
              <a:gd name="connsiteY11" fmla="*/ 1501337 h 1812422"/>
              <a:gd name="connsiteX12" fmla="*/ 10462745 w 12206704"/>
              <a:gd name="connsiteY12" fmla="*/ 1510764 h 1812422"/>
              <a:gd name="connsiteX13" fmla="*/ 10293062 w 12206704"/>
              <a:gd name="connsiteY13" fmla="*/ 1529617 h 1812422"/>
              <a:gd name="connsiteX14" fmla="*/ 10170514 w 12206704"/>
              <a:gd name="connsiteY14" fmla="*/ 1539044 h 1812422"/>
              <a:gd name="connsiteX15" fmla="*/ 10066819 w 12206704"/>
              <a:gd name="connsiteY15" fmla="*/ 1539044 h 1812422"/>
              <a:gd name="connsiteX16" fmla="*/ 9897137 w 12206704"/>
              <a:gd name="connsiteY16" fmla="*/ 1557898 h 1812422"/>
              <a:gd name="connsiteX17" fmla="*/ 9774588 w 12206704"/>
              <a:gd name="connsiteY17" fmla="*/ 1576751 h 1812422"/>
              <a:gd name="connsiteX18" fmla="*/ 9652040 w 12206704"/>
              <a:gd name="connsiteY18" fmla="*/ 1576751 h 1812422"/>
              <a:gd name="connsiteX19" fmla="*/ 9548345 w 12206704"/>
              <a:gd name="connsiteY19" fmla="*/ 1576751 h 1812422"/>
              <a:gd name="connsiteX20" fmla="*/ 9388089 w 12206704"/>
              <a:gd name="connsiteY20" fmla="*/ 1595605 h 1812422"/>
              <a:gd name="connsiteX21" fmla="*/ 9274967 w 12206704"/>
              <a:gd name="connsiteY21" fmla="*/ 1605032 h 1812422"/>
              <a:gd name="connsiteX22" fmla="*/ 8992163 w 12206704"/>
              <a:gd name="connsiteY22" fmla="*/ 1633312 h 1812422"/>
              <a:gd name="connsiteX23" fmla="*/ 8803627 w 12206704"/>
              <a:gd name="connsiteY23" fmla="*/ 1642739 h 1812422"/>
              <a:gd name="connsiteX24" fmla="*/ 8662225 w 12206704"/>
              <a:gd name="connsiteY24" fmla="*/ 1652166 h 1812422"/>
              <a:gd name="connsiteX25" fmla="*/ 8435982 w 12206704"/>
              <a:gd name="connsiteY25" fmla="*/ 1661593 h 1812422"/>
              <a:gd name="connsiteX26" fmla="*/ 8266299 w 12206704"/>
              <a:gd name="connsiteY26" fmla="*/ 1671020 h 1812422"/>
              <a:gd name="connsiteX27" fmla="*/ 8021203 w 12206704"/>
              <a:gd name="connsiteY27" fmla="*/ 1689873 h 1812422"/>
              <a:gd name="connsiteX28" fmla="*/ 7813813 w 12206704"/>
              <a:gd name="connsiteY28" fmla="*/ 1699300 h 1812422"/>
              <a:gd name="connsiteX29" fmla="*/ 7625277 w 12206704"/>
              <a:gd name="connsiteY29" fmla="*/ 1699300 h 1812422"/>
              <a:gd name="connsiteX30" fmla="*/ 7399033 w 12206704"/>
              <a:gd name="connsiteY30" fmla="*/ 1708727 h 1812422"/>
              <a:gd name="connsiteX31" fmla="*/ 7135083 w 12206704"/>
              <a:gd name="connsiteY31" fmla="*/ 1708727 h 1812422"/>
              <a:gd name="connsiteX32" fmla="*/ 6795718 w 12206704"/>
              <a:gd name="connsiteY32" fmla="*/ 1699300 h 1812422"/>
              <a:gd name="connsiteX33" fmla="*/ 6333805 w 12206704"/>
              <a:gd name="connsiteY33" fmla="*/ 1671020 h 1812422"/>
              <a:gd name="connsiteX34" fmla="*/ 5862464 w 12206704"/>
              <a:gd name="connsiteY34" fmla="*/ 1642739 h 1812422"/>
              <a:gd name="connsiteX35" fmla="*/ 5409978 w 12206704"/>
              <a:gd name="connsiteY35" fmla="*/ 1586178 h 1812422"/>
              <a:gd name="connsiteX36" fmla="*/ 4976345 w 12206704"/>
              <a:gd name="connsiteY36" fmla="*/ 1529617 h 1812422"/>
              <a:gd name="connsiteX37" fmla="*/ 4410737 w 12206704"/>
              <a:gd name="connsiteY37" fmla="*/ 1463630 h 1812422"/>
              <a:gd name="connsiteX38" fmla="*/ 3973963 w 12206704"/>
              <a:gd name="connsiteY38" fmla="*/ 1427509 h 1812422"/>
              <a:gd name="connsiteX39" fmla="*/ 3609458 w 12206704"/>
              <a:gd name="connsiteY39" fmla="*/ 1388216 h 1812422"/>
              <a:gd name="connsiteX40" fmla="*/ 3285805 w 12206704"/>
              <a:gd name="connsiteY40" fmla="*/ 1342668 h 1812422"/>
              <a:gd name="connsiteX41" fmla="*/ 2987289 w 12206704"/>
              <a:gd name="connsiteY41" fmla="*/ 1322228 h 1812422"/>
              <a:gd name="connsiteX42" fmla="*/ 2638497 w 12206704"/>
              <a:gd name="connsiteY42" fmla="*/ 1312801 h 1812422"/>
              <a:gd name="connsiteX43" fmla="*/ 2336840 w 12206704"/>
              <a:gd name="connsiteY43" fmla="*/ 1331655 h 1812422"/>
              <a:gd name="connsiteX44" fmla="*/ 2091743 w 12206704"/>
              <a:gd name="connsiteY44" fmla="*/ 1341081 h 1812422"/>
              <a:gd name="connsiteX45" fmla="*/ 1742951 w 12206704"/>
              <a:gd name="connsiteY45" fmla="*/ 1388215 h 1812422"/>
              <a:gd name="connsiteX46" fmla="*/ 1460147 w 12206704"/>
              <a:gd name="connsiteY46" fmla="*/ 1425923 h 1812422"/>
              <a:gd name="connsiteX47" fmla="*/ 1252757 w 12206704"/>
              <a:gd name="connsiteY47" fmla="*/ 1463630 h 1812422"/>
              <a:gd name="connsiteX48" fmla="*/ 1045367 w 12206704"/>
              <a:gd name="connsiteY48" fmla="*/ 1501337 h 1812422"/>
              <a:gd name="connsiteX49" fmla="*/ 790844 w 12206704"/>
              <a:gd name="connsiteY49" fmla="*/ 1567325 h 1812422"/>
              <a:gd name="connsiteX50" fmla="*/ 592881 w 12206704"/>
              <a:gd name="connsiteY50" fmla="*/ 1614459 h 1812422"/>
              <a:gd name="connsiteX51" fmla="*/ 413772 w 12206704"/>
              <a:gd name="connsiteY51" fmla="*/ 1671020 h 1812422"/>
              <a:gd name="connsiteX52" fmla="*/ 149821 w 12206704"/>
              <a:gd name="connsiteY52" fmla="*/ 1755861 h 1812422"/>
              <a:gd name="connsiteX53" fmla="*/ 8419 w 12206704"/>
              <a:gd name="connsiteY53" fmla="*/ 1812422 h 1812422"/>
              <a:gd name="connsiteX54" fmla="*/ 8420 w 12206704"/>
              <a:gd name="connsiteY54" fmla="*/ 807555 h 1812422"/>
              <a:gd name="connsiteX55" fmla="*/ 5748 w 12206704"/>
              <a:gd name="connsiteY55" fmla="*/ 6865 h 1812422"/>
              <a:gd name="connsiteX0" fmla="*/ 5748 w 12206704"/>
              <a:gd name="connsiteY0" fmla="*/ 6865 h 1812422"/>
              <a:gd name="connsiteX1" fmla="*/ 464082 w 12206704"/>
              <a:gd name="connsiteY1" fmla="*/ 9637 h 1812422"/>
              <a:gd name="connsiteX2" fmla="*/ 2437262 w 12206704"/>
              <a:gd name="connsiteY2" fmla="*/ 74 h 1812422"/>
              <a:gd name="connsiteX3" fmla="*/ 12197277 w 12206704"/>
              <a:gd name="connsiteY3" fmla="*/ 11902 h 1812422"/>
              <a:gd name="connsiteX4" fmla="*/ 12206704 w 12206704"/>
              <a:gd name="connsiteY4" fmla="*/ 1331655 h 1812422"/>
              <a:gd name="connsiteX5" fmla="*/ 11952180 w 12206704"/>
              <a:gd name="connsiteY5" fmla="*/ 1359935 h 1812422"/>
              <a:gd name="connsiteX6" fmla="*/ 11688229 w 12206704"/>
              <a:gd name="connsiteY6" fmla="*/ 1397642 h 1812422"/>
              <a:gd name="connsiteX7" fmla="*/ 11330011 w 12206704"/>
              <a:gd name="connsiteY7" fmla="*/ 1416496 h 1812422"/>
              <a:gd name="connsiteX8" fmla="*/ 11037780 w 12206704"/>
              <a:gd name="connsiteY8" fmla="*/ 1454203 h 1812422"/>
              <a:gd name="connsiteX9" fmla="*/ 10877524 w 12206704"/>
              <a:gd name="connsiteY9" fmla="*/ 1473057 h 1812422"/>
              <a:gd name="connsiteX10" fmla="*/ 10707842 w 12206704"/>
              <a:gd name="connsiteY10" fmla="*/ 1491910 h 1812422"/>
              <a:gd name="connsiteX11" fmla="*/ 10575866 w 12206704"/>
              <a:gd name="connsiteY11" fmla="*/ 1501337 h 1812422"/>
              <a:gd name="connsiteX12" fmla="*/ 10462745 w 12206704"/>
              <a:gd name="connsiteY12" fmla="*/ 1510764 h 1812422"/>
              <a:gd name="connsiteX13" fmla="*/ 10293062 w 12206704"/>
              <a:gd name="connsiteY13" fmla="*/ 1529617 h 1812422"/>
              <a:gd name="connsiteX14" fmla="*/ 10170514 w 12206704"/>
              <a:gd name="connsiteY14" fmla="*/ 1539044 h 1812422"/>
              <a:gd name="connsiteX15" fmla="*/ 10066819 w 12206704"/>
              <a:gd name="connsiteY15" fmla="*/ 1539044 h 1812422"/>
              <a:gd name="connsiteX16" fmla="*/ 9897137 w 12206704"/>
              <a:gd name="connsiteY16" fmla="*/ 1557898 h 1812422"/>
              <a:gd name="connsiteX17" fmla="*/ 9774588 w 12206704"/>
              <a:gd name="connsiteY17" fmla="*/ 1576751 h 1812422"/>
              <a:gd name="connsiteX18" fmla="*/ 9652040 w 12206704"/>
              <a:gd name="connsiteY18" fmla="*/ 1576751 h 1812422"/>
              <a:gd name="connsiteX19" fmla="*/ 9548345 w 12206704"/>
              <a:gd name="connsiteY19" fmla="*/ 1576751 h 1812422"/>
              <a:gd name="connsiteX20" fmla="*/ 9388089 w 12206704"/>
              <a:gd name="connsiteY20" fmla="*/ 1595605 h 1812422"/>
              <a:gd name="connsiteX21" fmla="*/ 9274967 w 12206704"/>
              <a:gd name="connsiteY21" fmla="*/ 1605032 h 1812422"/>
              <a:gd name="connsiteX22" fmla="*/ 8992163 w 12206704"/>
              <a:gd name="connsiteY22" fmla="*/ 1633312 h 1812422"/>
              <a:gd name="connsiteX23" fmla="*/ 8803627 w 12206704"/>
              <a:gd name="connsiteY23" fmla="*/ 1642739 h 1812422"/>
              <a:gd name="connsiteX24" fmla="*/ 8662225 w 12206704"/>
              <a:gd name="connsiteY24" fmla="*/ 1652166 h 1812422"/>
              <a:gd name="connsiteX25" fmla="*/ 8435982 w 12206704"/>
              <a:gd name="connsiteY25" fmla="*/ 1661593 h 1812422"/>
              <a:gd name="connsiteX26" fmla="*/ 8266299 w 12206704"/>
              <a:gd name="connsiteY26" fmla="*/ 1671020 h 1812422"/>
              <a:gd name="connsiteX27" fmla="*/ 8021203 w 12206704"/>
              <a:gd name="connsiteY27" fmla="*/ 1689873 h 1812422"/>
              <a:gd name="connsiteX28" fmla="*/ 7813813 w 12206704"/>
              <a:gd name="connsiteY28" fmla="*/ 1699300 h 1812422"/>
              <a:gd name="connsiteX29" fmla="*/ 7625277 w 12206704"/>
              <a:gd name="connsiteY29" fmla="*/ 1699300 h 1812422"/>
              <a:gd name="connsiteX30" fmla="*/ 7399033 w 12206704"/>
              <a:gd name="connsiteY30" fmla="*/ 1708727 h 1812422"/>
              <a:gd name="connsiteX31" fmla="*/ 7135083 w 12206704"/>
              <a:gd name="connsiteY31" fmla="*/ 1708727 h 1812422"/>
              <a:gd name="connsiteX32" fmla="*/ 6795718 w 12206704"/>
              <a:gd name="connsiteY32" fmla="*/ 1699300 h 1812422"/>
              <a:gd name="connsiteX33" fmla="*/ 6333805 w 12206704"/>
              <a:gd name="connsiteY33" fmla="*/ 1671020 h 1812422"/>
              <a:gd name="connsiteX34" fmla="*/ 5862464 w 12206704"/>
              <a:gd name="connsiteY34" fmla="*/ 1642739 h 1812422"/>
              <a:gd name="connsiteX35" fmla="*/ 5409978 w 12206704"/>
              <a:gd name="connsiteY35" fmla="*/ 1586178 h 1812422"/>
              <a:gd name="connsiteX36" fmla="*/ 4976345 w 12206704"/>
              <a:gd name="connsiteY36" fmla="*/ 1529617 h 1812422"/>
              <a:gd name="connsiteX37" fmla="*/ 4410737 w 12206704"/>
              <a:gd name="connsiteY37" fmla="*/ 1463630 h 1812422"/>
              <a:gd name="connsiteX38" fmla="*/ 3973963 w 12206704"/>
              <a:gd name="connsiteY38" fmla="*/ 1427509 h 1812422"/>
              <a:gd name="connsiteX39" fmla="*/ 3609458 w 12206704"/>
              <a:gd name="connsiteY39" fmla="*/ 1388216 h 1812422"/>
              <a:gd name="connsiteX40" fmla="*/ 3285805 w 12206704"/>
              <a:gd name="connsiteY40" fmla="*/ 1342668 h 1812422"/>
              <a:gd name="connsiteX41" fmla="*/ 2987289 w 12206704"/>
              <a:gd name="connsiteY41" fmla="*/ 1322228 h 1812422"/>
              <a:gd name="connsiteX42" fmla="*/ 2638497 w 12206704"/>
              <a:gd name="connsiteY42" fmla="*/ 1312801 h 1812422"/>
              <a:gd name="connsiteX43" fmla="*/ 2336840 w 12206704"/>
              <a:gd name="connsiteY43" fmla="*/ 1331655 h 1812422"/>
              <a:gd name="connsiteX44" fmla="*/ 2091743 w 12206704"/>
              <a:gd name="connsiteY44" fmla="*/ 1341081 h 1812422"/>
              <a:gd name="connsiteX45" fmla="*/ 1742951 w 12206704"/>
              <a:gd name="connsiteY45" fmla="*/ 1388215 h 1812422"/>
              <a:gd name="connsiteX46" fmla="*/ 1460147 w 12206704"/>
              <a:gd name="connsiteY46" fmla="*/ 1425923 h 1812422"/>
              <a:gd name="connsiteX47" fmla="*/ 1252757 w 12206704"/>
              <a:gd name="connsiteY47" fmla="*/ 1463630 h 1812422"/>
              <a:gd name="connsiteX48" fmla="*/ 1045367 w 12206704"/>
              <a:gd name="connsiteY48" fmla="*/ 1501337 h 1812422"/>
              <a:gd name="connsiteX49" fmla="*/ 790844 w 12206704"/>
              <a:gd name="connsiteY49" fmla="*/ 1567325 h 1812422"/>
              <a:gd name="connsiteX50" fmla="*/ 592881 w 12206704"/>
              <a:gd name="connsiteY50" fmla="*/ 1614459 h 1812422"/>
              <a:gd name="connsiteX51" fmla="*/ 413772 w 12206704"/>
              <a:gd name="connsiteY51" fmla="*/ 1671020 h 1812422"/>
              <a:gd name="connsiteX52" fmla="*/ 149821 w 12206704"/>
              <a:gd name="connsiteY52" fmla="*/ 1755861 h 1812422"/>
              <a:gd name="connsiteX53" fmla="*/ 8419 w 12206704"/>
              <a:gd name="connsiteY53" fmla="*/ 1812422 h 1812422"/>
              <a:gd name="connsiteX54" fmla="*/ 8420 w 12206704"/>
              <a:gd name="connsiteY54" fmla="*/ 807555 h 1812422"/>
              <a:gd name="connsiteX55" fmla="*/ 5748 w 12206704"/>
              <a:gd name="connsiteY55" fmla="*/ 6865 h 1812422"/>
              <a:gd name="connsiteX0" fmla="*/ 6413 w 12207369"/>
              <a:gd name="connsiteY0" fmla="*/ 6865 h 1812422"/>
              <a:gd name="connsiteX1" fmla="*/ 464747 w 12207369"/>
              <a:gd name="connsiteY1" fmla="*/ 9637 h 1812422"/>
              <a:gd name="connsiteX2" fmla="*/ 2437927 w 12207369"/>
              <a:gd name="connsiteY2" fmla="*/ 74 h 1812422"/>
              <a:gd name="connsiteX3" fmla="*/ 12197942 w 12207369"/>
              <a:gd name="connsiteY3" fmla="*/ 11902 h 1812422"/>
              <a:gd name="connsiteX4" fmla="*/ 12207369 w 12207369"/>
              <a:gd name="connsiteY4" fmla="*/ 1331655 h 1812422"/>
              <a:gd name="connsiteX5" fmla="*/ 11952845 w 12207369"/>
              <a:gd name="connsiteY5" fmla="*/ 1359935 h 1812422"/>
              <a:gd name="connsiteX6" fmla="*/ 11688894 w 12207369"/>
              <a:gd name="connsiteY6" fmla="*/ 1397642 h 1812422"/>
              <a:gd name="connsiteX7" fmla="*/ 11330676 w 12207369"/>
              <a:gd name="connsiteY7" fmla="*/ 1416496 h 1812422"/>
              <a:gd name="connsiteX8" fmla="*/ 11038445 w 12207369"/>
              <a:gd name="connsiteY8" fmla="*/ 1454203 h 1812422"/>
              <a:gd name="connsiteX9" fmla="*/ 10878189 w 12207369"/>
              <a:gd name="connsiteY9" fmla="*/ 1473057 h 1812422"/>
              <a:gd name="connsiteX10" fmla="*/ 10708507 w 12207369"/>
              <a:gd name="connsiteY10" fmla="*/ 1491910 h 1812422"/>
              <a:gd name="connsiteX11" fmla="*/ 10576531 w 12207369"/>
              <a:gd name="connsiteY11" fmla="*/ 1501337 h 1812422"/>
              <a:gd name="connsiteX12" fmla="*/ 10463410 w 12207369"/>
              <a:gd name="connsiteY12" fmla="*/ 1510764 h 1812422"/>
              <a:gd name="connsiteX13" fmla="*/ 10293727 w 12207369"/>
              <a:gd name="connsiteY13" fmla="*/ 1529617 h 1812422"/>
              <a:gd name="connsiteX14" fmla="*/ 10171179 w 12207369"/>
              <a:gd name="connsiteY14" fmla="*/ 1539044 h 1812422"/>
              <a:gd name="connsiteX15" fmla="*/ 10067484 w 12207369"/>
              <a:gd name="connsiteY15" fmla="*/ 1539044 h 1812422"/>
              <a:gd name="connsiteX16" fmla="*/ 9897802 w 12207369"/>
              <a:gd name="connsiteY16" fmla="*/ 1557898 h 1812422"/>
              <a:gd name="connsiteX17" fmla="*/ 9775253 w 12207369"/>
              <a:gd name="connsiteY17" fmla="*/ 1576751 h 1812422"/>
              <a:gd name="connsiteX18" fmla="*/ 9652705 w 12207369"/>
              <a:gd name="connsiteY18" fmla="*/ 1576751 h 1812422"/>
              <a:gd name="connsiteX19" fmla="*/ 9549010 w 12207369"/>
              <a:gd name="connsiteY19" fmla="*/ 1576751 h 1812422"/>
              <a:gd name="connsiteX20" fmla="*/ 9388754 w 12207369"/>
              <a:gd name="connsiteY20" fmla="*/ 1595605 h 1812422"/>
              <a:gd name="connsiteX21" fmla="*/ 9275632 w 12207369"/>
              <a:gd name="connsiteY21" fmla="*/ 1605032 h 1812422"/>
              <a:gd name="connsiteX22" fmla="*/ 8992828 w 12207369"/>
              <a:gd name="connsiteY22" fmla="*/ 1633312 h 1812422"/>
              <a:gd name="connsiteX23" fmla="*/ 8804292 w 12207369"/>
              <a:gd name="connsiteY23" fmla="*/ 1642739 h 1812422"/>
              <a:gd name="connsiteX24" fmla="*/ 8662890 w 12207369"/>
              <a:gd name="connsiteY24" fmla="*/ 1652166 h 1812422"/>
              <a:gd name="connsiteX25" fmla="*/ 8436647 w 12207369"/>
              <a:gd name="connsiteY25" fmla="*/ 1661593 h 1812422"/>
              <a:gd name="connsiteX26" fmla="*/ 8266964 w 12207369"/>
              <a:gd name="connsiteY26" fmla="*/ 1671020 h 1812422"/>
              <a:gd name="connsiteX27" fmla="*/ 8021868 w 12207369"/>
              <a:gd name="connsiteY27" fmla="*/ 1689873 h 1812422"/>
              <a:gd name="connsiteX28" fmla="*/ 7814478 w 12207369"/>
              <a:gd name="connsiteY28" fmla="*/ 1699300 h 1812422"/>
              <a:gd name="connsiteX29" fmla="*/ 7625942 w 12207369"/>
              <a:gd name="connsiteY29" fmla="*/ 1699300 h 1812422"/>
              <a:gd name="connsiteX30" fmla="*/ 7399698 w 12207369"/>
              <a:gd name="connsiteY30" fmla="*/ 1708727 h 1812422"/>
              <a:gd name="connsiteX31" fmla="*/ 7135748 w 12207369"/>
              <a:gd name="connsiteY31" fmla="*/ 1708727 h 1812422"/>
              <a:gd name="connsiteX32" fmla="*/ 6796383 w 12207369"/>
              <a:gd name="connsiteY32" fmla="*/ 1699300 h 1812422"/>
              <a:gd name="connsiteX33" fmla="*/ 6334470 w 12207369"/>
              <a:gd name="connsiteY33" fmla="*/ 1671020 h 1812422"/>
              <a:gd name="connsiteX34" fmla="*/ 5863129 w 12207369"/>
              <a:gd name="connsiteY34" fmla="*/ 1642739 h 1812422"/>
              <a:gd name="connsiteX35" fmla="*/ 5410643 w 12207369"/>
              <a:gd name="connsiteY35" fmla="*/ 1586178 h 1812422"/>
              <a:gd name="connsiteX36" fmla="*/ 4977010 w 12207369"/>
              <a:gd name="connsiteY36" fmla="*/ 1529617 h 1812422"/>
              <a:gd name="connsiteX37" fmla="*/ 4411402 w 12207369"/>
              <a:gd name="connsiteY37" fmla="*/ 1463630 h 1812422"/>
              <a:gd name="connsiteX38" fmla="*/ 3974628 w 12207369"/>
              <a:gd name="connsiteY38" fmla="*/ 1427509 h 1812422"/>
              <a:gd name="connsiteX39" fmla="*/ 3610123 w 12207369"/>
              <a:gd name="connsiteY39" fmla="*/ 1388216 h 1812422"/>
              <a:gd name="connsiteX40" fmla="*/ 3286470 w 12207369"/>
              <a:gd name="connsiteY40" fmla="*/ 1342668 h 1812422"/>
              <a:gd name="connsiteX41" fmla="*/ 2987954 w 12207369"/>
              <a:gd name="connsiteY41" fmla="*/ 1322228 h 1812422"/>
              <a:gd name="connsiteX42" fmla="*/ 2639162 w 12207369"/>
              <a:gd name="connsiteY42" fmla="*/ 1312801 h 1812422"/>
              <a:gd name="connsiteX43" fmla="*/ 2337505 w 12207369"/>
              <a:gd name="connsiteY43" fmla="*/ 1331655 h 1812422"/>
              <a:gd name="connsiteX44" fmla="*/ 2092408 w 12207369"/>
              <a:gd name="connsiteY44" fmla="*/ 1341081 h 1812422"/>
              <a:gd name="connsiteX45" fmla="*/ 1743616 w 12207369"/>
              <a:gd name="connsiteY45" fmla="*/ 1388215 h 1812422"/>
              <a:gd name="connsiteX46" fmla="*/ 1460812 w 12207369"/>
              <a:gd name="connsiteY46" fmla="*/ 1425923 h 1812422"/>
              <a:gd name="connsiteX47" fmla="*/ 1253422 w 12207369"/>
              <a:gd name="connsiteY47" fmla="*/ 1463630 h 1812422"/>
              <a:gd name="connsiteX48" fmla="*/ 1046032 w 12207369"/>
              <a:gd name="connsiteY48" fmla="*/ 1501337 h 1812422"/>
              <a:gd name="connsiteX49" fmla="*/ 791509 w 12207369"/>
              <a:gd name="connsiteY49" fmla="*/ 1567325 h 1812422"/>
              <a:gd name="connsiteX50" fmla="*/ 593546 w 12207369"/>
              <a:gd name="connsiteY50" fmla="*/ 1614459 h 1812422"/>
              <a:gd name="connsiteX51" fmla="*/ 414437 w 12207369"/>
              <a:gd name="connsiteY51" fmla="*/ 1671020 h 1812422"/>
              <a:gd name="connsiteX52" fmla="*/ 150486 w 12207369"/>
              <a:gd name="connsiteY52" fmla="*/ 1755861 h 1812422"/>
              <a:gd name="connsiteX53" fmla="*/ 9084 w 12207369"/>
              <a:gd name="connsiteY53" fmla="*/ 1812422 h 1812422"/>
              <a:gd name="connsiteX54" fmla="*/ 9085 w 12207369"/>
              <a:gd name="connsiteY54" fmla="*/ 807555 h 1812422"/>
              <a:gd name="connsiteX55" fmla="*/ 6413 w 12207369"/>
              <a:gd name="connsiteY55" fmla="*/ 6865 h 1812422"/>
              <a:gd name="connsiteX0" fmla="*/ 7162 w 12208118"/>
              <a:gd name="connsiteY0" fmla="*/ 6865 h 1812422"/>
              <a:gd name="connsiteX1" fmla="*/ 465496 w 12208118"/>
              <a:gd name="connsiteY1" fmla="*/ 9637 h 1812422"/>
              <a:gd name="connsiteX2" fmla="*/ 2438676 w 12208118"/>
              <a:gd name="connsiteY2" fmla="*/ 74 h 1812422"/>
              <a:gd name="connsiteX3" fmla="*/ 12198691 w 12208118"/>
              <a:gd name="connsiteY3" fmla="*/ 11902 h 1812422"/>
              <a:gd name="connsiteX4" fmla="*/ 12208118 w 12208118"/>
              <a:gd name="connsiteY4" fmla="*/ 1331655 h 1812422"/>
              <a:gd name="connsiteX5" fmla="*/ 11953594 w 12208118"/>
              <a:gd name="connsiteY5" fmla="*/ 1359935 h 1812422"/>
              <a:gd name="connsiteX6" fmla="*/ 11689643 w 12208118"/>
              <a:gd name="connsiteY6" fmla="*/ 1397642 h 1812422"/>
              <a:gd name="connsiteX7" fmla="*/ 11331425 w 12208118"/>
              <a:gd name="connsiteY7" fmla="*/ 1416496 h 1812422"/>
              <a:gd name="connsiteX8" fmla="*/ 11039194 w 12208118"/>
              <a:gd name="connsiteY8" fmla="*/ 1454203 h 1812422"/>
              <a:gd name="connsiteX9" fmla="*/ 10878938 w 12208118"/>
              <a:gd name="connsiteY9" fmla="*/ 1473057 h 1812422"/>
              <a:gd name="connsiteX10" fmla="*/ 10709256 w 12208118"/>
              <a:gd name="connsiteY10" fmla="*/ 1491910 h 1812422"/>
              <a:gd name="connsiteX11" fmla="*/ 10577280 w 12208118"/>
              <a:gd name="connsiteY11" fmla="*/ 1501337 h 1812422"/>
              <a:gd name="connsiteX12" fmla="*/ 10464159 w 12208118"/>
              <a:gd name="connsiteY12" fmla="*/ 1510764 h 1812422"/>
              <a:gd name="connsiteX13" fmla="*/ 10294476 w 12208118"/>
              <a:gd name="connsiteY13" fmla="*/ 1529617 h 1812422"/>
              <a:gd name="connsiteX14" fmla="*/ 10171928 w 12208118"/>
              <a:gd name="connsiteY14" fmla="*/ 1539044 h 1812422"/>
              <a:gd name="connsiteX15" fmla="*/ 10068233 w 12208118"/>
              <a:gd name="connsiteY15" fmla="*/ 1539044 h 1812422"/>
              <a:gd name="connsiteX16" fmla="*/ 9898551 w 12208118"/>
              <a:gd name="connsiteY16" fmla="*/ 1557898 h 1812422"/>
              <a:gd name="connsiteX17" fmla="*/ 9776002 w 12208118"/>
              <a:gd name="connsiteY17" fmla="*/ 1576751 h 1812422"/>
              <a:gd name="connsiteX18" fmla="*/ 9653454 w 12208118"/>
              <a:gd name="connsiteY18" fmla="*/ 1576751 h 1812422"/>
              <a:gd name="connsiteX19" fmla="*/ 9549759 w 12208118"/>
              <a:gd name="connsiteY19" fmla="*/ 1576751 h 1812422"/>
              <a:gd name="connsiteX20" fmla="*/ 9389503 w 12208118"/>
              <a:gd name="connsiteY20" fmla="*/ 1595605 h 1812422"/>
              <a:gd name="connsiteX21" fmla="*/ 9276381 w 12208118"/>
              <a:gd name="connsiteY21" fmla="*/ 1605032 h 1812422"/>
              <a:gd name="connsiteX22" fmla="*/ 8993577 w 12208118"/>
              <a:gd name="connsiteY22" fmla="*/ 1633312 h 1812422"/>
              <a:gd name="connsiteX23" fmla="*/ 8805041 w 12208118"/>
              <a:gd name="connsiteY23" fmla="*/ 1642739 h 1812422"/>
              <a:gd name="connsiteX24" fmla="*/ 8663639 w 12208118"/>
              <a:gd name="connsiteY24" fmla="*/ 1652166 h 1812422"/>
              <a:gd name="connsiteX25" fmla="*/ 8437396 w 12208118"/>
              <a:gd name="connsiteY25" fmla="*/ 1661593 h 1812422"/>
              <a:gd name="connsiteX26" fmla="*/ 8267713 w 12208118"/>
              <a:gd name="connsiteY26" fmla="*/ 1671020 h 1812422"/>
              <a:gd name="connsiteX27" fmla="*/ 8022617 w 12208118"/>
              <a:gd name="connsiteY27" fmla="*/ 1689873 h 1812422"/>
              <a:gd name="connsiteX28" fmla="*/ 7815227 w 12208118"/>
              <a:gd name="connsiteY28" fmla="*/ 1699300 h 1812422"/>
              <a:gd name="connsiteX29" fmla="*/ 7626691 w 12208118"/>
              <a:gd name="connsiteY29" fmla="*/ 1699300 h 1812422"/>
              <a:gd name="connsiteX30" fmla="*/ 7400447 w 12208118"/>
              <a:gd name="connsiteY30" fmla="*/ 1708727 h 1812422"/>
              <a:gd name="connsiteX31" fmla="*/ 7136497 w 12208118"/>
              <a:gd name="connsiteY31" fmla="*/ 1708727 h 1812422"/>
              <a:gd name="connsiteX32" fmla="*/ 6797132 w 12208118"/>
              <a:gd name="connsiteY32" fmla="*/ 1699300 h 1812422"/>
              <a:gd name="connsiteX33" fmla="*/ 6335219 w 12208118"/>
              <a:gd name="connsiteY33" fmla="*/ 1671020 h 1812422"/>
              <a:gd name="connsiteX34" fmla="*/ 5863878 w 12208118"/>
              <a:gd name="connsiteY34" fmla="*/ 1642739 h 1812422"/>
              <a:gd name="connsiteX35" fmla="*/ 5411392 w 12208118"/>
              <a:gd name="connsiteY35" fmla="*/ 1586178 h 1812422"/>
              <a:gd name="connsiteX36" fmla="*/ 4977759 w 12208118"/>
              <a:gd name="connsiteY36" fmla="*/ 1529617 h 1812422"/>
              <a:gd name="connsiteX37" fmla="*/ 4412151 w 12208118"/>
              <a:gd name="connsiteY37" fmla="*/ 1463630 h 1812422"/>
              <a:gd name="connsiteX38" fmla="*/ 3975377 w 12208118"/>
              <a:gd name="connsiteY38" fmla="*/ 1427509 h 1812422"/>
              <a:gd name="connsiteX39" fmla="*/ 3610872 w 12208118"/>
              <a:gd name="connsiteY39" fmla="*/ 1388216 h 1812422"/>
              <a:gd name="connsiteX40" fmla="*/ 3287219 w 12208118"/>
              <a:gd name="connsiteY40" fmla="*/ 1342668 h 1812422"/>
              <a:gd name="connsiteX41" fmla="*/ 2988703 w 12208118"/>
              <a:gd name="connsiteY41" fmla="*/ 1322228 h 1812422"/>
              <a:gd name="connsiteX42" fmla="*/ 2639911 w 12208118"/>
              <a:gd name="connsiteY42" fmla="*/ 1312801 h 1812422"/>
              <a:gd name="connsiteX43" fmla="*/ 2338254 w 12208118"/>
              <a:gd name="connsiteY43" fmla="*/ 1331655 h 1812422"/>
              <a:gd name="connsiteX44" fmla="*/ 2093157 w 12208118"/>
              <a:gd name="connsiteY44" fmla="*/ 1341081 h 1812422"/>
              <a:gd name="connsiteX45" fmla="*/ 1744365 w 12208118"/>
              <a:gd name="connsiteY45" fmla="*/ 1388215 h 1812422"/>
              <a:gd name="connsiteX46" fmla="*/ 1461561 w 12208118"/>
              <a:gd name="connsiteY46" fmla="*/ 1425923 h 1812422"/>
              <a:gd name="connsiteX47" fmla="*/ 1254171 w 12208118"/>
              <a:gd name="connsiteY47" fmla="*/ 1463630 h 1812422"/>
              <a:gd name="connsiteX48" fmla="*/ 1046781 w 12208118"/>
              <a:gd name="connsiteY48" fmla="*/ 1501337 h 1812422"/>
              <a:gd name="connsiteX49" fmla="*/ 792258 w 12208118"/>
              <a:gd name="connsiteY49" fmla="*/ 1567325 h 1812422"/>
              <a:gd name="connsiteX50" fmla="*/ 594295 w 12208118"/>
              <a:gd name="connsiteY50" fmla="*/ 1614459 h 1812422"/>
              <a:gd name="connsiteX51" fmla="*/ 415186 w 12208118"/>
              <a:gd name="connsiteY51" fmla="*/ 1671020 h 1812422"/>
              <a:gd name="connsiteX52" fmla="*/ 151235 w 12208118"/>
              <a:gd name="connsiteY52" fmla="*/ 1755861 h 1812422"/>
              <a:gd name="connsiteX53" fmla="*/ 9833 w 12208118"/>
              <a:gd name="connsiteY53" fmla="*/ 1812422 h 1812422"/>
              <a:gd name="connsiteX54" fmla="*/ 9834 w 12208118"/>
              <a:gd name="connsiteY54" fmla="*/ 807555 h 1812422"/>
              <a:gd name="connsiteX55" fmla="*/ 7162 w 12208118"/>
              <a:gd name="connsiteY55" fmla="*/ 6865 h 1812422"/>
              <a:gd name="connsiteX0" fmla="*/ 35 w 12200991"/>
              <a:gd name="connsiteY0" fmla="*/ 6865 h 1822869"/>
              <a:gd name="connsiteX1" fmla="*/ 458369 w 12200991"/>
              <a:gd name="connsiteY1" fmla="*/ 9637 h 1822869"/>
              <a:gd name="connsiteX2" fmla="*/ 2431549 w 12200991"/>
              <a:gd name="connsiteY2" fmla="*/ 74 h 1822869"/>
              <a:gd name="connsiteX3" fmla="*/ 12191564 w 12200991"/>
              <a:gd name="connsiteY3" fmla="*/ 11902 h 1822869"/>
              <a:gd name="connsiteX4" fmla="*/ 12200991 w 12200991"/>
              <a:gd name="connsiteY4" fmla="*/ 1331655 h 1822869"/>
              <a:gd name="connsiteX5" fmla="*/ 11946467 w 12200991"/>
              <a:gd name="connsiteY5" fmla="*/ 1359935 h 1822869"/>
              <a:gd name="connsiteX6" fmla="*/ 11682516 w 12200991"/>
              <a:gd name="connsiteY6" fmla="*/ 1397642 h 1822869"/>
              <a:gd name="connsiteX7" fmla="*/ 11324298 w 12200991"/>
              <a:gd name="connsiteY7" fmla="*/ 1416496 h 1822869"/>
              <a:gd name="connsiteX8" fmla="*/ 11032067 w 12200991"/>
              <a:gd name="connsiteY8" fmla="*/ 1454203 h 1822869"/>
              <a:gd name="connsiteX9" fmla="*/ 10871811 w 12200991"/>
              <a:gd name="connsiteY9" fmla="*/ 1473057 h 1822869"/>
              <a:gd name="connsiteX10" fmla="*/ 10702129 w 12200991"/>
              <a:gd name="connsiteY10" fmla="*/ 1491910 h 1822869"/>
              <a:gd name="connsiteX11" fmla="*/ 10570153 w 12200991"/>
              <a:gd name="connsiteY11" fmla="*/ 1501337 h 1822869"/>
              <a:gd name="connsiteX12" fmla="*/ 10457032 w 12200991"/>
              <a:gd name="connsiteY12" fmla="*/ 1510764 h 1822869"/>
              <a:gd name="connsiteX13" fmla="*/ 10287349 w 12200991"/>
              <a:gd name="connsiteY13" fmla="*/ 1529617 h 1822869"/>
              <a:gd name="connsiteX14" fmla="*/ 10164801 w 12200991"/>
              <a:gd name="connsiteY14" fmla="*/ 1539044 h 1822869"/>
              <a:gd name="connsiteX15" fmla="*/ 10061106 w 12200991"/>
              <a:gd name="connsiteY15" fmla="*/ 1539044 h 1822869"/>
              <a:gd name="connsiteX16" fmla="*/ 9891424 w 12200991"/>
              <a:gd name="connsiteY16" fmla="*/ 1557898 h 1822869"/>
              <a:gd name="connsiteX17" fmla="*/ 9768875 w 12200991"/>
              <a:gd name="connsiteY17" fmla="*/ 1576751 h 1822869"/>
              <a:gd name="connsiteX18" fmla="*/ 9646327 w 12200991"/>
              <a:gd name="connsiteY18" fmla="*/ 1576751 h 1822869"/>
              <a:gd name="connsiteX19" fmla="*/ 9542632 w 12200991"/>
              <a:gd name="connsiteY19" fmla="*/ 1576751 h 1822869"/>
              <a:gd name="connsiteX20" fmla="*/ 9382376 w 12200991"/>
              <a:gd name="connsiteY20" fmla="*/ 1595605 h 1822869"/>
              <a:gd name="connsiteX21" fmla="*/ 9269254 w 12200991"/>
              <a:gd name="connsiteY21" fmla="*/ 1605032 h 1822869"/>
              <a:gd name="connsiteX22" fmla="*/ 8986450 w 12200991"/>
              <a:gd name="connsiteY22" fmla="*/ 1633312 h 1822869"/>
              <a:gd name="connsiteX23" fmla="*/ 8797914 w 12200991"/>
              <a:gd name="connsiteY23" fmla="*/ 1642739 h 1822869"/>
              <a:gd name="connsiteX24" fmla="*/ 8656512 w 12200991"/>
              <a:gd name="connsiteY24" fmla="*/ 1652166 h 1822869"/>
              <a:gd name="connsiteX25" fmla="*/ 8430269 w 12200991"/>
              <a:gd name="connsiteY25" fmla="*/ 1661593 h 1822869"/>
              <a:gd name="connsiteX26" fmla="*/ 8260586 w 12200991"/>
              <a:gd name="connsiteY26" fmla="*/ 1671020 h 1822869"/>
              <a:gd name="connsiteX27" fmla="*/ 8015490 w 12200991"/>
              <a:gd name="connsiteY27" fmla="*/ 1689873 h 1822869"/>
              <a:gd name="connsiteX28" fmla="*/ 7808100 w 12200991"/>
              <a:gd name="connsiteY28" fmla="*/ 1699300 h 1822869"/>
              <a:gd name="connsiteX29" fmla="*/ 7619564 w 12200991"/>
              <a:gd name="connsiteY29" fmla="*/ 1699300 h 1822869"/>
              <a:gd name="connsiteX30" fmla="*/ 7393320 w 12200991"/>
              <a:gd name="connsiteY30" fmla="*/ 1708727 h 1822869"/>
              <a:gd name="connsiteX31" fmla="*/ 7129370 w 12200991"/>
              <a:gd name="connsiteY31" fmla="*/ 1708727 h 1822869"/>
              <a:gd name="connsiteX32" fmla="*/ 6790005 w 12200991"/>
              <a:gd name="connsiteY32" fmla="*/ 1699300 h 1822869"/>
              <a:gd name="connsiteX33" fmla="*/ 6328092 w 12200991"/>
              <a:gd name="connsiteY33" fmla="*/ 1671020 h 1822869"/>
              <a:gd name="connsiteX34" fmla="*/ 5856751 w 12200991"/>
              <a:gd name="connsiteY34" fmla="*/ 1642739 h 1822869"/>
              <a:gd name="connsiteX35" fmla="*/ 5404265 w 12200991"/>
              <a:gd name="connsiteY35" fmla="*/ 1586178 h 1822869"/>
              <a:gd name="connsiteX36" fmla="*/ 4970632 w 12200991"/>
              <a:gd name="connsiteY36" fmla="*/ 1529617 h 1822869"/>
              <a:gd name="connsiteX37" fmla="*/ 4405024 w 12200991"/>
              <a:gd name="connsiteY37" fmla="*/ 1463630 h 1822869"/>
              <a:gd name="connsiteX38" fmla="*/ 3968250 w 12200991"/>
              <a:gd name="connsiteY38" fmla="*/ 1427509 h 1822869"/>
              <a:gd name="connsiteX39" fmla="*/ 3603745 w 12200991"/>
              <a:gd name="connsiteY39" fmla="*/ 1388216 h 1822869"/>
              <a:gd name="connsiteX40" fmla="*/ 3280092 w 12200991"/>
              <a:gd name="connsiteY40" fmla="*/ 1342668 h 1822869"/>
              <a:gd name="connsiteX41" fmla="*/ 2981576 w 12200991"/>
              <a:gd name="connsiteY41" fmla="*/ 1322228 h 1822869"/>
              <a:gd name="connsiteX42" fmla="*/ 2632784 w 12200991"/>
              <a:gd name="connsiteY42" fmla="*/ 1312801 h 1822869"/>
              <a:gd name="connsiteX43" fmla="*/ 2331127 w 12200991"/>
              <a:gd name="connsiteY43" fmla="*/ 1331655 h 1822869"/>
              <a:gd name="connsiteX44" fmla="*/ 2086030 w 12200991"/>
              <a:gd name="connsiteY44" fmla="*/ 1341081 h 1822869"/>
              <a:gd name="connsiteX45" fmla="*/ 1737238 w 12200991"/>
              <a:gd name="connsiteY45" fmla="*/ 1388215 h 1822869"/>
              <a:gd name="connsiteX46" fmla="*/ 1454434 w 12200991"/>
              <a:gd name="connsiteY46" fmla="*/ 1425923 h 1822869"/>
              <a:gd name="connsiteX47" fmla="*/ 1247044 w 12200991"/>
              <a:gd name="connsiteY47" fmla="*/ 1463630 h 1822869"/>
              <a:gd name="connsiteX48" fmla="*/ 1039654 w 12200991"/>
              <a:gd name="connsiteY48" fmla="*/ 1501337 h 1822869"/>
              <a:gd name="connsiteX49" fmla="*/ 785131 w 12200991"/>
              <a:gd name="connsiteY49" fmla="*/ 1567325 h 1822869"/>
              <a:gd name="connsiteX50" fmla="*/ 587168 w 12200991"/>
              <a:gd name="connsiteY50" fmla="*/ 1614459 h 1822869"/>
              <a:gd name="connsiteX51" fmla="*/ 408059 w 12200991"/>
              <a:gd name="connsiteY51" fmla="*/ 1671020 h 1822869"/>
              <a:gd name="connsiteX52" fmla="*/ 144108 w 12200991"/>
              <a:gd name="connsiteY52" fmla="*/ 1755861 h 1822869"/>
              <a:gd name="connsiteX53" fmla="*/ 31281 w 12200991"/>
              <a:gd name="connsiteY53" fmla="*/ 1822869 h 1822869"/>
              <a:gd name="connsiteX54" fmla="*/ 2707 w 12200991"/>
              <a:gd name="connsiteY54" fmla="*/ 807555 h 1822869"/>
              <a:gd name="connsiteX55" fmla="*/ 35 w 12200991"/>
              <a:gd name="connsiteY55" fmla="*/ 6865 h 1822869"/>
              <a:gd name="connsiteX0" fmla="*/ 35 w 12200991"/>
              <a:gd name="connsiteY0" fmla="*/ 6865 h 1822869"/>
              <a:gd name="connsiteX1" fmla="*/ 458369 w 12200991"/>
              <a:gd name="connsiteY1" fmla="*/ 9637 h 1822869"/>
              <a:gd name="connsiteX2" fmla="*/ 2431549 w 12200991"/>
              <a:gd name="connsiteY2" fmla="*/ 74 h 1822869"/>
              <a:gd name="connsiteX3" fmla="*/ 12191564 w 12200991"/>
              <a:gd name="connsiteY3" fmla="*/ 11902 h 1822869"/>
              <a:gd name="connsiteX4" fmla="*/ 12200991 w 12200991"/>
              <a:gd name="connsiteY4" fmla="*/ 1331655 h 1822869"/>
              <a:gd name="connsiteX5" fmla="*/ 11946467 w 12200991"/>
              <a:gd name="connsiteY5" fmla="*/ 1359935 h 1822869"/>
              <a:gd name="connsiteX6" fmla="*/ 11682516 w 12200991"/>
              <a:gd name="connsiteY6" fmla="*/ 1397642 h 1822869"/>
              <a:gd name="connsiteX7" fmla="*/ 11324298 w 12200991"/>
              <a:gd name="connsiteY7" fmla="*/ 1416496 h 1822869"/>
              <a:gd name="connsiteX8" fmla="*/ 11032067 w 12200991"/>
              <a:gd name="connsiteY8" fmla="*/ 1454203 h 1822869"/>
              <a:gd name="connsiteX9" fmla="*/ 10871811 w 12200991"/>
              <a:gd name="connsiteY9" fmla="*/ 1473057 h 1822869"/>
              <a:gd name="connsiteX10" fmla="*/ 10702129 w 12200991"/>
              <a:gd name="connsiteY10" fmla="*/ 1491910 h 1822869"/>
              <a:gd name="connsiteX11" fmla="*/ 10570153 w 12200991"/>
              <a:gd name="connsiteY11" fmla="*/ 1501337 h 1822869"/>
              <a:gd name="connsiteX12" fmla="*/ 10457032 w 12200991"/>
              <a:gd name="connsiteY12" fmla="*/ 1510764 h 1822869"/>
              <a:gd name="connsiteX13" fmla="*/ 10287349 w 12200991"/>
              <a:gd name="connsiteY13" fmla="*/ 1529617 h 1822869"/>
              <a:gd name="connsiteX14" fmla="*/ 10164801 w 12200991"/>
              <a:gd name="connsiteY14" fmla="*/ 1539044 h 1822869"/>
              <a:gd name="connsiteX15" fmla="*/ 10061106 w 12200991"/>
              <a:gd name="connsiteY15" fmla="*/ 1539044 h 1822869"/>
              <a:gd name="connsiteX16" fmla="*/ 9891424 w 12200991"/>
              <a:gd name="connsiteY16" fmla="*/ 1557898 h 1822869"/>
              <a:gd name="connsiteX17" fmla="*/ 9768875 w 12200991"/>
              <a:gd name="connsiteY17" fmla="*/ 1576751 h 1822869"/>
              <a:gd name="connsiteX18" fmla="*/ 9646327 w 12200991"/>
              <a:gd name="connsiteY18" fmla="*/ 1576751 h 1822869"/>
              <a:gd name="connsiteX19" fmla="*/ 9542632 w 12200991"/>
              <a:gd name="connsiteY19" fmla="*/ 1576751 h 1822869"/>
              <a:gd name="connsiteX20" fmla="*/ 9382376 w 12200991"/>
              <a:gd name="connsiteY20" fmla="*/ 1595605 h 1822869"/>
              <a:gd name="connsiteX21" fmla="*/ 9269254 w 12200991"/>
              <a:gd name="connsiteY21" fmla="*/ 1605032 h 1822869"/>
              <a:gd name="connsiteX22" fmla="*/ 8986450 w 12200991"/>
              <a:gd name="connsiteY22" fmla="*/ 1633312 h 1822869"/>
              <a:gd name="connsiteX23" fmla="*/ 8797914 w 12200991"/>
              <a:gd name="connsiteY23" fmla="*/ 1642739 h 1822869"/>
              <a:gd name="connsiteX24" fmla="*/ 8656512 w 12200991"/>
              <a:gd name="connsiteY24" fmla="*/ 1652166 h 1822869"/>
              <a:gd name="connsiteX25" fmla="*/ 8430269 w 12200991"/>
              <a:gd name="connsiteY25" fmla="*/ 1661593 h 1822869"/>
              <a:gd name="connsiteX26" fmla="*/ 8260586 w 12200991"/>
              <a:gd name="connsiteY26" fmla="*/ 1671020 h 1822869"/>
              <a:gd name="connsiteX27" fmla="*/ 8015490 w 12200991"/>
              <a:gd name="connsiteY27" fmla="*/ 1689873 h 1822869"/>
              <a:gd name="connsiteX28" fmla="*/ 7808100 w 12200991"/>
              <a:gd name="connsiteY28" fmla="*/ 1699300 h 1822869"/>
              <a:gd name="connsiteX29" fmla="*/ 7619564 w 12200991"/>
              <a:gd name="connsiteY29" fmla="*/ 1699300 h 1822869"/>
              <a:gd name="connsiteX30" fmla="*/ 7393320 w 12200991"/>
              <a:gd name="connsiteY30" fmla="*/ 1708727 h 1822869"/>
              <a:gd name="connsiteX31" fmla="*/ 7129370 w 12200991"/>
              <a:gd name="connsiteY31" fmla="*/ 1708727 h 1822869"/>
              <a:gd name="connsiteX32" fmla="*/ 6790005 w 12200991"/>
              <a:gd name="connsiteY32" fmla="*/ 1699300 h 1822869"/>
              <a:gd name="connsiteX33" fmla="*/ 6328092 w 12200991"/>
              <a:gd name="connsiteY33" fmla="*/ 1671020 h 1822869"/>
              <a:gd name="connsiteX34" fmla="*/ 5856751 w 12200991"/>
              <a:gd name="connsiteY34" fmla="*/ 1642739 h 1822869"/>
              <a:gd name="connsiteX35" fmla="*/ 5404265 w 12200991"/>
              <a:gd name="connsiteY35" fmla="*/ 1586178 h 1822869"/>
              <a:gd name="connsiteX36" fmla="*/ 4970632 w 12200991"/>
              <a:gd name="connsiteY36" fmla="*/ 1529617 h 1822869"/>
              <a:gd name="connsiteX37" fmla="*/ 4405024 w 12200991"/>
              <a:gd name="connsiteY37" fmla="*/ 1463630 h 1822869"/>
              <a:gd name="connsiteX38" fmla="*/ 3968250 w 12200991"/>
              <a:gd name="connsiteY38" fmla="*/ 1427509 h 1822869"/>
              <a:gd name="connsiteX39" fmla="*/ 3603745 w 12200991"/>
              <a:gd name="connsiteY39" fmla="*/ 1388216 h 1822869"/>
              <a:gd name="connsiteX40" fmla="*/ 3280092 w 12200991"/>
              <a:gd name="connsiteY40" fmla="*/ 1342668 h 1822869"/>
              <a:gd name="connsiteX41" fmla="*/ 2981576 w 12200991"/>
              <a:gd name="connsiteY41" fmla="*/ 1322228 h 1822869"/>
              <a:gd name="connsiteX42" fmla="*/ 2632784 w 12200991"/>
              <a:gd name="connsiteY42" fmla="*/ 1312801 h 1822869"/>
              <a:gd name="connsiteX43" fmla="*/ 2331127 w 12200991"/>
              <a:gd name="connsiteY43" fmla="*/ 1331655 h 1822869"/>
              <a:gd name="connsiteX44" fmla="*/ 2086030 w 12200991"/>
              <a:gd name="connsiteY44" fmla="*/ 1341081 h 1822869"/>
              <a:gd name="connsiteX45" fmla="*/ 1737238 w 12200991"/>
              <a:gd name="connsiteY45" fmla="*/ 1388215 h 1822869"/>
              <a:gd name="connsiteX46" fmla="*/ 1454434 w 12200991"/>
              <a:gd name="connsiteY46" fmla="*/ 1425923 h 1822869"/>
              <a:gd name="connsiteX47" fmla="*/ 1247044 w 12200991"/>
              <a:gd name="connsiteY47" fmla="*/ 1463630 h 1822869"/>
              <a:gd name="connsiteX48" fmla="*/ 1039654 w 12200991"/>
              <a:gd name="connsiteY48" fmla="*/ 1501337 h 1822869"/>
              <a:gd name="connsiteX49" fmla="*/ 785131 w 12200991"/>
              <a:gd name="connsiteY49" fmla="*/ 1567325 h 1822869"/>
              <a:gd name="connsiteX50" fmla="*/ 587168 w 12200991"/>
              <a:gd name="connsiteY50" fmla="*/ 1614459 h 1822869"/>
              <a:gd name="connsiteX51" fmla="*/ 408059 w 12200991"/>
              <a:gd name="connsiteY51" fmla="*/ 1671020 h 1822869"/>
              <a:gd name="connsiteX52" fmla="*/ 144108 w 12200991"/>
              <a:gd name="connsiteY52" fmla="*/ 1755861 h 1822869"/>
              <a:gd name="connsiteX53" fmla="*/ 31281 w 12200991"/>
              <a:gd name="connsiteY53" fmla="*/ 1822869 h 1822869"/>
              <a:gd name="connsiteX54" fmla="*/ 2707 w 12200991"/>
              <a:gd name="connsiteY54" fmla="*/ 807555 h 1822869"/>
              <a:gd name="connsiteX55" fmla="*/ 35 w 12200991"/>
              <a:gd name="connsiteY55" fmla="*/ 6865 h 1822869"/>
              <a:gd name="connsiteX0" fmla="*/ 5019 w 12205975"/>
              <a:gd name="connsiteY0" fmla="*/ 6865 h 1815034"/>
              <a:gd name="connsiteX1" fmla="*/ 463353 w 12205975"/>
              <a:gd name="connsiteY1" fmla="*/ 9637 h 1815034"/>
              <a:gd name="connsiteX2" fmla="*/ 2436533 w 12205975"/>
              <a:gd name="connsiteY2" fmla="*/ 74 h 1815034"/>
              <a:gd name="connsiteX3" fmla="*/ 12196548 w 12205975"/>
              <a:gd name="connsiteY3" fmla="*/ 11902 h 1815034"/>
              <a:gd name="connsiteX4" fmla="*/ 12205975 w 12205975"/>
              <a:gd name="connsiteY4" fmla="*/ 1331655 h 1815034"/>
              <a:gd name="connsiteX5" fmla="*/ 11951451 w 12205975"/>
              <a:gd name="connsiteY5" fmla="*/ 1359935 h 1815034"/>
              <a:gd name="connsiteX6" fmla="*/ 11687500 w 12205975"/>
              <a:gd name="connsiteY6" fmla="*/ 1397642 h 1815034"/>
              <a:gd name="connsiteX7" fmla="*/ 11329282 w 12205975"/>
              <a:gd name="connsiteY7" fmla="*/ 1416496 h 1815034"/>
              <a:gd name="connsiteX8" fmla="*/ 11037051 w 12205975"/>
              <a:gd name="connsiteY8" fmla="*/ 1454203 h 1815034"/>
              <a:gd name="connsiteX9" fmla="*/ 10876795 w 12205975"/>
              <a:gd name="connsiteY9" fmla="*/ 1473057 h 1815034"/>
              <a:gd name="connsiteX10" fmla="*/ 10707113 w 12205975"/>
              <a:gd name="connsiteY10" fmla="*/ 1491910 h 1815034"/>
              <a:gd name="connsiteX11" fmla="*/ 10575137 w 12205975"/>
              <a:gd name="connsiteY11" fmla="*/ 1501337 h 1815034"/>
              <a:gd name="connsiteX12" fmla="*/ 10462016 w 12205975"/>
              <a:gd name="connsiteY12" fmla="*/ 1510764 h 1815034"/>
              <a:gd name="connsiteX13" fmla="*/ 10292333 w 12205975"/>
              <a:gd name="connsiteY13" fmla="*/ 1529617 h 1815034"/>
              <a:gd name="connsiteX14" fmla="*/ 10169785 w 12205975"/>
              <a:gd name="connsiteY14" fmla="*/ 1539044 h 1815034"/>
              <a:gd name="connsiteX15" fmla="*/ 10066090 w 12205975"/>
              <a:gd name="connsiteY15" fmla="*/ 1539044 h 1815034"/>
              <a:gd name="connsiteX16" fmla="*/ 9896408 w 12205975"/>
              <a:gd name="connsiteY16" fmla="*/ 1557898 h 1815034"/>
              <a:gd name="connsiteX17" fmla="*/ 9773859 w 12205975"/>
              <a:gd name="connsiteY17" fmla="*/ 1576751 h 1815034"/>
              <a:gd name="connsiteX18" fmla="*/ 9651311 w 12205975"/>
              <a:gd name="connsiteY18" fmla="*/ 1576751 h 1815034"/>
              <a:gd name="connsiteX19" fmla="*/ 9547616 w 12205975"/>
              <a:gd name="connsiteY19" fmla="*/ 1576751 h 1815034"/>
              <a:gd name="connsiteX20" fmla="*/ 9387360 w 12205975"/>
              <a:gd name="connsiteY20" fmla="*/ 1595605 h 1815034"/>
              <a:gd name="connsiteX21" fmla="*/ 9274238 w 12205975"/>
              <a:gd name="connsiteY21" fmla="*/ 1605032 h 1815034"/>
              <a:gd name="connsiteX22" fmla="*/ 8991434 w 12205975"/>
              <a:gd name="connsiteY22" fmla="*/ 1633312 h 1815034"/>
              <a:gd name="connsiteX23" fmla="*/ 8802898 w 12205975"/>
              <a:gd name="connsiteY23" fmla="*/ 1642739 h 1815034"/>
              <a:gd name="connsiteX24" fmla="*/ 8661496 w 12205975"/>
              <a:gd name="connsiteY24" fmla="*/ 1652166 h 1815034"/>
              <a:gd name="connsiteX25" fmla="*/ 8435253 w 12205975"/>
              <a:gd name="connsiteY25" fmla="*/ 1661593 h 1815034"/>
              <a:gd name="connsiteX26" fmla="*/ 8265570 w 12205975"/>
              <a:gd name="connsiteY26" fmla="*/ 1671020 h 1815034"/>
              <a:gd name="connsiteX27" fmla="*/ 8020474 w 12205975"/>
              <a:gd name="connsiteY27" fmla="*/ 1689873 h 1815034"/>
              <a:gd name="connsiteX28" fmla="*/ 7813084 w 12205975"/>
              <a:gd name="connsiteY28" fmla="*/ 1699300 h 1815034"/>
              <a:gd name="connsiteX29" fmla="*/ 7624548 w 12205975"/>
              <a:gd name="connsiteY29" fmla="*/ 1699300 h 1815034"/>
              <a:gd name="connsiteX30" fmla="*/ 7398304 w 12205975"/>
              <a:gd name="connsiteY30" fmla="*/ 1708727 h 1815034"/>
              <a:gd name="connsiteX31" fmla="*/ 7134354 w 12205975"/>
              <a:gd name="connsiteY31" fmla="*/ 1708727 h 1815034"/>
              <a:gd name="connsiteX32" fmla="*/ 6794989 w 12205975"/>
              <a:gd name="connsiteY32" fmla="*/ 1699300 h 1815034"/>
              <a:gd name="connsiteX33" fmla="*/ 6333076 w 12205975"/>
              <a:gd name="connsiteY33" fmla="*/ 1671020 h 1815034"/>
              <a:gd name="connsiteX34" fmla="*/ 5861735 w 12205975"/>
              <a:gd name="connsiteY34" fmla="*/ 1642739 h 1815034"/>
              <a:gd name="connsiteX35" fmla="*/ 5409249 w 12205975"/>
              <a:gd name="connsiteY35" fmla="*/ 1586178 h 1815034"/>
              <a:gd name="connsiteX36" fmla="*/ 4975616 w 12205975"/>
              <a:gd name="connsiteY36" fmla="*/ 1529617 h 1815034"/>
              <a:gd name="connsiteX37" fmla="*/ 4410008 w 12205975"/>
              <a:gd name="connsiteY37" fmla="*/ 1463630 h 1815034"/>
              <a:gd name="connsiteX38" fmla="*/ 3973234 w 12205975"/>
              <a:gd name="connsiteY38" fmla="*/ 1427509 h 1815034"/>
              <a:gd name="connsiteX39" fmla="*/ 3608729 w 12205975"/>
              <a:gd name="connsiteY39" fmla="*/ 1388216 h 1815034"/>
              <a:gd name="connsiteX40" fmla="*/ 3285076 w 12205975"/>
              <a:gd name="connsiteY40" fmla="*/ 1342668 h 1815034"/>
              <a:gd name="connsiteX41" fmla="*/ 2986560 w 12205975"/>
              <a:gd name="connsiteY41" fmla="*/ 1322228 h 1815034"/>
              <a:gd name="connsiteX42" fmla="*/ 2637768 w 12205975"/>
              <a:gd name="connsiteY42" fmla="*/ 1312801 h 1815034"/>
              <a:gd name="connsiteX43" fmla="*/ 2336111 w 12205975"/>
              <a:gd name="connsiteY43" fmla="*/ 1331655 h 1815034"/>
              <a:gd name="connsiteX44" fmla="*/ 2091014 w 12205975"/>
              <a:gd name="connsiteY44" fmla="*/ 1341081 h 1815034"/>
              <a:gd name="connsiteX45" fmla="*/ 1742222 w 12205975"/>
              <a:gd name="connsiteY45" fmla="*/ 1388215 h 1815034"/>
              <a:gd name="connsiteX46" fmla="*/ 1459418 w 12205975"/>
              <a:gd name="connsiteY46" fmla="*/ 1425923 h 1815034"/>
              <a:gd name="connsiteX47" fmla="*/ 1252028 w 12205975"/>
              <a:gd name="connsiteY47" fmla="*/ 1463630 h 1815034"/>
              <a:gd name="connsiteX48" fmla="*/ 1044638 w 12205975"/>
              <a:gd name="connsiteY48" fmla="*/ 1501337 h 1815034"/>
              <a:gd name="connsiteX49" fmla="*/ 790115 w 12205975"/>
              <a:gd name="connsiteY49" fmla="*/ 1567325 h 1815034"/>
              <a:gd name="connsiteX50" fmla="*/ 592152 w 12205975"/>
              <a:gd name="connsiteY50" fmla="*/ 1614459 h 1815034"/>
              <a:gd name="connsiteX51" fmla="*/ 413043 w 12205975"/>
              <a:gd name="connsiteY51" fmla="*/ 1671020 h 1815034"/>
              <a:gd name="connsiteX52" fmla="*/ 149092 w 12205975"/>
              <a:gd name="connsiteY52" fmla="*/ 1755861 h 1815034"/>
              <a:gd name="connsiteX53" fmla="*/ 10865 w 12205975"/>
              <a:gd name="connsiteY53" fmla="*/ 1815034 h 1815034"/>
              <a:gd name="connsiteX54" fmla="*/ 7691 w 12205975"/>
              <a:gd name="connsiteY54" fmla="*/ 807555 h 1815034"/>
              <a:gd name="connsiteX55" fmla="*/ 5019 w 12205975"/>
              <a:gd name="connsiteY55" fmla="*/ 6865 h 1815034"/>
              <a:gd name="connsiteX0" fmla="*/ 35 w 12200991"/>
              <a:gd name="connsiteY0" fmla="*/ 6865 h 1815034"/>
              <a:gd name="connsiteX1" fmla="*/ 458369 w 12200991"/>
              <a:gd name="connsiteY1" fmla="*/ 9637 h 1815034"/>
              <a:gd name="connsiteX2" fmla="*/ 2431549 w 12200991"/>
              <a:gd name="connsiteY2" fmla="*/ 74 h 1815034"/>
              <a:gd name="connsiteX3" fmla="*/ 12191564 w 12200991"/>
              <a:gd name="connsiteY3" fmla="*/ 11902 h 1815034"/>
              <a:gd name="connsiteX4" fmla="*/ 12200991 w 12200991"/>
              <a:gd name="connsiteY4" fmla="*/ 1331655 h 1815034"/>
              <a:gd name="connsiteX5" fmla="*/ 11946467 w 12200991"/>
              <a:gd name="connsiteY5" fmla="*/ 1359935 h 1815034"/>
              <a:gd name="connsiteX6" fmla="*/ 11682516 w 12200991"/>
              <a:gd name="connsiteY6" fmla="*/ 1397642 h 1815034"/>
              <a:gd name="connsiteX7" fmla="*/ 11324298 w 12200991"/>
              <a:gd name="connsiteY7" fmla="*/ 1416496 h 1815034"/>
              <a:gd name="connsiteX8" fmla="*/ 11032067 w 12200991"/>
              <a:gd name="connsiteY8" fmla="*/ 1454203 h 1815034"/>
              <a:gd name="connsiteX9" fmla="*/ 10871811 w 12200991"/>
              <a:gd name="connsiteY9" fmla="*/ 1473057 h 1815034"/>
              <a:gd name="connsiteX10" fmla="*/ 10702129 w 12200991"/>
              <a:gd name="connsiteY10" fmla="*/ 1491910 h 1815034"/>
              <a:gd name="connsiteX11" fmla="*/ 10570153 w 12200991"/>
              <a:gd name="connsiteY11" fmla="*/ 1501337 h 1815034"/>
              <a:gd name="connsiteX12" fmla="*/ 10457032 w 12200991"/>
              <a:gd name="connsiteY12" fmla="*/ 1510764 h 1815034"/>
              <a:gd name="connsiteX13" fmla="*/ 10287349 w 12200991"/>
              <a:gd name="connsiteY13" fmla="*/ 1529617 h 1815034"/>
              <a:gd name="connsiteX14" fmla="*/ 10164801 w 12200991"/>
              <a:gd name="connsiteY14" fmla="*/ 1539044 h 1815034"/>
              <a:gd name="connsiteX15" fmla="*/ 10061106 w 12200991"/>
              <a:gd name="connsiteY15" fmla="*/ 1539044 h 1815034"/>
              <a:gd name="connsiteX16" fmla="*/ 9891424 w 12200991"/>
              <a:gd name="connsiteY16" fmla="*/ 1557898 h 1815034"/>
              <a:gd name="connsiteX17" fmla="*/ 9768875 w 12200991"/>
              <a:gd name="connsiteY17" fmla="*/ 1576751 h 1815034"/>
              <a:gd name="connsiteX18" fmla="*/ 9646327 w 12200991"/>
              <a:gd name="connsiteY18" fmla="*/ 1576751 h 1815034"/>
              <a:gd name="connsiteX19" fmla="*/ 9542632 w 12200991"/>
              <a:gd name="connsiteY19" fmla="*/ 1576751 h 1815034"/>
              <a:gd name="connsiteX20" fmla="*/ 9382376 w 12200991"/>
              <a:gd name="connsiteY20" fmla="*/ 1595605 h 1815034"/>
              <a:gd name="connsiteX21" fmla="*/ 9269254 w 12200991"/>
              <a:gd name="connsiteY21" fmla="*/ 1605032 h 1815034"/>
              <a:gd name="connsiteX22" fmla="*/ 8986450 w 12200991"/>
              <a:gd name="connsiteY22" fmla="*/ 1633312 h 1815034"/>
              <a:gd name="connsiteX23" fmla="*/ 8797914 w 12200991"/>
              <a:gd name="connsiteY23" fmla="*/ 1642739 h 1815034"/>
              <a:gd name="connsiteX24" fmla="*/ 8656512 w 12200991"/>
              <a:gd name="connsiteY24" fmla="*/ 1652166 h 1815034"/>
              <a:gd name="connsiteX25" fmla="*/ 8430269 w 12200991"/>
              <a:gd name="connsiteY25" fmla="*/ 1661593 h 1815034"/>
              <a:gd name="connsiteX26" fmla="*/ 8260586 w 12200991"/>
              <a:gd name="connsiteY26" fmla="*/ 1671020 h 1815034"/>
              <a:gd name="connsiteX27" fmla="*/ 8015490 w 12200991"/>
              <a:gd name="connsiteY27" fmla="*/ 1689873 h 1815034"/>
              <a:gd name="connsiteX28" fmla="*/ 7808100 w 12200991"/>
              <a:gd name="connsiteY28" fmla="*/ 1699300 h 1815034"/>
              <a:gd name="connsiteX29" fmla="*/ 7619564 w 12200991"/>
              <a:gd name="connsiteY29" fmla="*/ 1699300 h 1815034"/>
              <a:gd name="connsiteX30" fmla="*/ 7393320 w 12200991"/>
              <a:gd name="connsiteY30" fmla="*/ 1708727 h 1815034"/>
              <a:gd name="connsiteX31" fmla="*/ 7129370 w 12200991"/>
              <a:gd name="connsiteY31" fmla="*/ 1708727 h 1815034"/>
              <a:gd name="connsiteX32" fmla="*/ 6790005 w 12200991"/>
              <a:gd name="connsiteY32" fmla="*/ 1699300 h 1815034"/>
              <a:gd name="connsiteX33" fmla="*/ 6328092 w 12200991"/>
              <a:gd name="connsiteY33" fmla="*/ 1671020 h 1815034"/>
              <a:gd name="connsiteX34" fmla="*/ 5856751 w 12200991"/>
              <a:gd name="connsiteY34" fmla="*/ 1642739 h 1815034"/>
              <a:gd name="connsiteX35" fmla="*/ 5404265 w 12200991"/>
              <a:gd name="connsiteY35" fmla="*/ 1586178 h 1815034"/>
              <a:gd name="connsiteX36" fmla="*/ 4970632 w 12200991"/>
              <a:gd name="connsiteY36" fmla="*/ 1529617 h 1815034"/>
              <a:gd name="connsiteX37" fmla="*/ 4405024 w 12200991"/>
              <a:gd name="connsiteY37" fmla="*/ 1463630 h 1815034"/>
              <a:gd name="connsiteX38" fmla="*/ 3968250 w 12200991"/>
              <a:gd name="connsiteY38" fmla="*/ 1427509 h 1815034"/>
              <a:gd name="connsiteX39" fmla="*/ 3603745 w 12200991"/>
              <a:gd name="connsiteY39" fmla="*/ 1388216 h 1815034"/>
              <a:gd name="connsiteX40" fmla="*/ 3280092 w 12200991"/>
              <a:gd name="connsiteY40" fmla="*/ 1342668 h 1815034"/>
              <a:gd name="connsiteX41" fmla="*/ 2981576 w 12200991"/>
              <a:gd name="connsiteY41" fmla="*/ 1322228 h 1815034"/>
              <a:gd name="connsiteX42" fmla="*/ 2632784 w 12200991"/>
              <a:gd name="connsiteY42" fmla="*/ 1312801 h 1815034"/>
              <a:gd name="connsiteX43" fmla="*/ 2331127 w 12200991"/>
              <a:gd name="connsiteY43" fmla="*/ 1331655 h 1815034"/>
              <a:gd name="connsiteX44" fmla="*/ 2086030 w 12200991"/>
              <a:gd name="connsiteY44" fmla="*/ 1341081 h 1815034"/>
              <a:gd name="connsiteX45" fmla="*/ 1737238 w 12200991"/>
              <a:gd name="connsiteY45" fmla="*/ 1388215 h 1815034"/>
              <a:gd name="connsiteX46" fmla="*/ 1454434 w 12200991"/>
              <a:gd name="connsiteY46" fmla="*/ 1425923 h 1815034"/>
              <a:gd name="connsiteX47" fmla="*/ 1247044 w 12200991"/>
              <a:gd name="connsiteY47" fmla="*/ 1463630 h 1815034"/>
              <a:gd name="connsiteX48" fmla="*/ 1039654 w 12200991"/>
              <a:gd name="connsiteY48" fmla="*/ 1501337 h 1815034"/>
              <a:gd name="connsiteX49" fmla="*/ 785131 w 12200991"/>
              <a:gd name="connsiteY49" fmla="*/ 1567325 h 1815034"/>
              <a:gd name="connsiteX50" fmla="*/ 587168 w 12200991"/>
              <a:gd name="connsiteY50" fmla="*/ 1614459 h 1815034"/>
              <a:gd name="connsiteX51" fmla="*/ 408059 w 12200991"/>
              <a:gd name="connsiteY51" fmla="*/ 1671020 h 1815034"/>
              <a:gd name="connsiteX52" fmla="*/ 144108 w 12200991"/>
              <a:gd name="connsiteY52" fmla="*/ 1755861 h 1815034"/>
              <a:gd name="connsiteX53" fmla="*/ 5881 w 12200991"/>
              <a:gd name="connsiteY53" fmla="*/ 1815034 h 1815034"/>
              <a:gd name="connsiteX54" fmla="*/ 2707 w 12200991"/>
              <a:gd name="connsiteY54" fmla="*/ 807555 h 1815034"/>
              <a:gd name="connsiteX55" fmla="*/ 35 w 12200991"/>
              <a:gd name="connsiteY55" fmla="*/ 6865 h 1815034"/>
              <a:gd name="connsiteX0" fmla="*/ 35 w 12200991"/>
              <a:gd name="connsiteY0" fmla="*/ 6865 h 1815034"/>
              <a:gd name="connsiteX1" fmla="*/ 458369 w 12200991"/>
              <a:gd name="connsiteY1" fmla="*/ 9637 h 1815034"/>
              <a:gd name="connsiteX2" fmla="*/ 2431549 w 12200991"/>
              <a:gd name="connsiteY2" fmla="*/ 74 h 1815034"/>
              <a:gd name="connsiteX3" fmla="*/ 12191564 w 12200991"/>
              <a:gd name="connsiteY3" fmla="*/ 11902 h 1815034"/>
              <a:gd name="connsiteX4" fmla="*/ 12200991 w 12200991"/>
              <a:gd name="connsiteY4" fmla="*/ 1331655 h 1815034"/>
              <a:gd name="connsiteX5" fmla="*/ 11946467 w 12200991"/>
              <a:gd name="connsiteY5" fmla="*/ 1359935 h 1815034"/>
              <a:gd name="connsiteX6" fmla="*/ 11682516 w 12200991"/>
              <a:gd name="connsiteY6" fmla="*/ 1397642 h 1815034"/>
              <a:gd name="connsiteX7" fmla="*/ 11324298 w 12200991"/>
              <a:gd name="connsiteY7" fmla="*/ 1416496 h 1815034"/>
              <a:gd name="connsiteX8" fmla="*/ 11032067 w 12200991"/>
              <a:gd name="connsiteY8" fmla="*/ 1454203 h 1815034"/>
              <a:gd name="connsiteX9" fmla="*/ 10871811 w 12200991"/>
              <a:gd name="connsiteY9" fmla="*/ 1473057 h 1815034"/>
              <a:gd name="connsiteX10" fmla="*/ 10702129 w 12200991"/>
              <a:gd name="connsiteY10" fmla="*/ 1491910 h 1815034"/>
              <a:gd name="connsiteX11" fmla="*/ 10570153 w 12200991"/>
              <a:gd name="connsiteY11" fmla="*/ 1501337 h 1815034"/>
              <a:gd name="connsiteX12" fmla="*/ 10457032 w 12200991"/>
              <a:gd name="connsiteY12" fmla="*/ 1510764 h 1815034"/>
              <a:gd name="connsiteX13" fmla="*/ 10287349 w 12200991"/>
              <a:gd name="connsiteY13" fmla="*/ 1529617 h 1815034"/>
              <a:gd name="connsiteX14" fmla="*/ 10164801 w 12200991"/>
              <a:gd name="connsiteY14" fmla="*/ 1539044 h 1815034"/>
              <a:gd name="connsiteX15" fmla="*/ 10061106 w 12200991"/>
              <a:gd name="connsiteY15" fmla="*/ 1539044 h 1815034"/>
              <a:gd name="connsiteX16" fmla="*/ 9891424 w 12200991"/>
              <a:gd name="connsiteY16" fmla="*/ 1557898 h 1815034"/>
              <a:gd name="connsiteX17" fmla="*/ 9768875 w 12200991"/>
              <a:gd name="connsiteY17" fmla="*/ 1576751 h 1815034"/>
              <a:gd name="connsiteX18" fmla="*/ 9646327 w 12200991"/>
              <a:gd name="connsiteY18" fmla="*/ 1576751 h 1815034"/>
              <a:gd name="connsiteX19" fmla="*/ 9542632 w 12200991"/>
              <a:gd name="connsiteY19" fmla="*/ 1576751 h 1815034"/>
              <a:gd name="connsiteX20" fmla="*/ 9382376 w 12200991"/>
              <a:gd name="connsiteY20" fmla="*/ 1595605 h 1815034"/>
              <a:gd name="connsiteX21" fmla="*/ 9269254 w 12200991"/>
              <a:gd name="connsiteY21" fmla="*/ 1605032 h 1815034"/>
              <a:gd name="connsiteX22" fmla="*/ 8986450 w 12200991"/>
              <a:gd name="connsiteY22" fmla="*/ 1633312 h 1815034"/>
              <a:gd name="connsiteX23" fmla="*/ 8797914 w 12200991"/>
              <a:gd name="connsiteY23" fmla="*/ 1642739 h 1815034"/>
              <a:gd name="connsiteX24" fmla="*/ 8656512 w 12200991"/>
              <a:gd name="connsiteY24" fmla="*/ 1652166 h 1815034"/>
              <a:gd name="connsiteX25" fmla="*/ 8430269 w 12200991"/>
              <a:gd name="connsiteY25" fmla="*/ 1661593 h 1815034"/>
              <a:gd name="connsiteX26" fmla="*/ 8260586 w 12200991"/>
              <a:gd name="connsiteY26" fmla="*/ 1671020 h 1815034"/>
              <a:gd name="connsiteX27" fmla="*/ 8015490 w 12200991"/>
              <a:gd name="connsiteY27" fmla="*/ 1689873 h 1815034"/>
              <a:gd name="connsiteX28" fmla="*/ 7808100 w 12200991"/>
              <a:gd name="connsiteY28" fmla="*/ 1699300 h 1815034"/>
              <a:gd name="connsiteX29" fmla="*/ 7619564 w 12200991"/>
              <a:gd name="connsiteY29" fmla="*/ 1699300 h 1815034"/>
              <a:gd name="connsiteX30" fmla="*/ 7393320 w 12200991"/>
              <a:gd name="connsiteY30" fmla="*/ 1708727 h 1815034"/>
              <a:gd name="connsiteX31" fmla="*/ 7129370 w 12200991"/>
              <a:gd name="connsiteY31" fmla="*/ 1708727 h 1815034"/>
              <a:gd name="connsiteX32" fmla="*/ 6790005 w 12200991"/>
              <a:gd name="connsiteY32" fmla="*/ 1699300 h 1815034"/>
              <a:gd name="connsiteX33" fmla="*/ 6328092 w 12200991"/>
              <a:gd name="connsiteY33" fmla="*/ 1671020 h 1815034"/>
              <a:gd name="connsiteX34" fmla="*/ 5856751 w 12200991"/>
              <a:gd name="connsiteY34" fmla="*/ 1642739 h 1815034"/>
              <a:gd name="connsiteX35" fmla="*/ 5404265 w 12200991"/>
              <a:gd name="connsiteY35" fmla="*/ 1586178 h 1815034"/>
              <a:gd name="connsiteX36" fmla="*/ 4970632 w 12200991"/>
              <a:gd name="connsiteY36" fmla="*/ 1529617 h 1815034"/>
              <a:gd name="connsiteX37" fmla="*/ 4405024 w 12200991"/>
              <a:gd name="connsiteY37" fmla="*/ 1463630 h 1815034"/>
              <a:gd name="connsiteX38" fmla="*/ 3968250 w 12200991"/>
              <a:gd name="connsiteY38" fmla="*/ 1427509 h 1815034"/>
              <a:gd name="connsiteX39" fmla="*/ 3603745 w 12200991"/>
              <a:gd name="connsiteY39" fmla="*/ 1388216 h 1815034"/>
              <a:gd name="connsiteX40" fmla="*/ 3280092 w 12200991"/>
              <a:gd name="connsiteY40" fmla="*/ 1342668 h 1815034"/>
              <a:gd name="connsiteX41" fmla="*/ 2981576 w 12200991"/>
              <a:gd name="connsiteY41" fmla="*/ 1322228 h 1815034"/>
              <a:gd name="connsiteX42" fmla="*/ 2632784 w 12200991"/>
              <a:gd name="connsiteY42" fmla="*/ 1312801 h 1815034"/>
              <a:gd name="connsiteX43" fmla="*/ 2331127 w 12200991"/>
              <a:gd name="connsiteY43" fmla="*/ 1331655 h 1815034"/>
              <a:gd name="connsiteX44" fmla="*/ 2086030 w 12200991"/>
              <a:gd name="connsiteY44" fmla="*/ 1341081 h 1815034"/>
              <a:gd name="connsiteX45" fmla="*/ 1737238 w 12200991"/>
              <a:gd name="connsiteY45" fmla="*/ 1388215 h 1815034"/>
              <a:gd name="connsiteX46" fmla="*/ 1454434 w 12200991"/>
              <a:gd name="connsiteY46" fmla="*/ 1425923 h 1815034"/>
              <a:gd name="connsiteX47" fmla="*/ 1247044 w 12200991"/>
              <a:gd name="connsiteY47" fmla="*/ 1463630 h 1815034"/>
              <a:gd name="connsiteX48" fmla="*/ 1039654 w 12200991"/>
              <a:gd name="connsiteY48" fmla="*/ 1501337 h 1815034"/>
              <a:gd name="connsiteX49" fmla="*/ 785131 w 12200991"/>
              <a:gd name="connsiteY49" fmla="*/ 1567325 h 1815034"/>
              <a:gd name="connsiteX50" fmla="*/ 587168 w 12200991"/>
              <a:gd name="connsiteY50" fmla="*/ 1614459 h 1815034"/>
              <a:gd name="connsiteX51" fmla="*/ 408059 w 12200991"/>
              <a:gd name="connsiteY51" fmla="*/ 1671020 h 1815034"/>
              <a:gd name="connsiteX52" fmla="*/ 144108 w 12200991"/>
              <a:gd name="connsiteY52" fmla="*/ 1755861 h 1815034"/>
              <a:gd name="connsiteX53" fmla="*/ 5881 w 12200991"/>
              <a:gd name="connsiteY53" fmla="*/ 1815034 h 1815034"/>
              <a:gd name="connsiteX54" fmla="*/ 2707 w 12200991"/>
              <a:gd name="connsiteY54" fmla="*/ 807555 h 1815034"/>
              <a:gd name="connsiteX55" fmla="*/ 35 w 12200991"/>
              <a:gd name="connsiteY55" fmla="*/ 6865 h 1815034"/>
              <a:gd name="connsiteX0" fmla="*/ 35 w 12200991"/>
              <a:gd name="connsiteY0" fmla="*/ 6865 h 1815034"/>
              <a:gd name="connsiteX1" fmla="*/ 458369 w 12200991"/>
              <a:gd name="connsiteY1" fmla="*/ 9637 h 1815034"/>
              <a:gd name="connsiteX2" fmla="*/ 2431549 w 12200991"/>
              <a:gd name="connsiteY2" fmla="*/ 74 h 1815034"/>
              <a:gd name="connsiteX3" fmla="*/ 12191564 w 12200991"/>
              <a:gd name="connsiteY3" fmla="*/ 11902 h 1815034"/>
              <a:gd name="connsiteX4" fmla="*/ 12200991 w 12200991"/>
              <a:gd name="connsiteY4" fmla="*/ 1331655 h 1815034"/>
              <a:gd name="connsiteX5" fmla="*/ 11946467 w 12200991"/>
              <a:gd name="connsiteY5" fmla="*/ 1359935 h 1815034"/>
              <a:gd name="connsiteX6" fmla="*/ 11682516 w 12200991"/>
              <a:gd name="connsiteY6" fmla="*/ 1397642 h 1815034"/>
              <a:gd name="connsiteX7" fmla="*/ 11324298 w 12200991"/>
              <a:gd name="connsiteY7" fmla="*/ 1416496 h 1815034"/>
              <a:gd name="connsiteX8" fmla="*/ 11032067 w 12200991"/>
              <a:gd name="connsiteY8" fmla="*/ 1454203 h 1815034"/>
              <a:gd name="connsiteX9" fmla="*/ 10871811 w 12200991"/>
              <a:gd name="connsiteY9" fmla="*/ 1473057 h 1815034"/>
              <a:gd name="connsiteX10" fmla="*/ 10702129 w 12200991"/>
              <a:gd name="connsiteY10" fmla="*/ 1491910 h 1815034"/>
              <a:gd name="connsiteX11" fmla="*/ 10570153 w 12200991"/>
              <a:gd name="connsiteY11" fmla="*/ 1501337 h 1815034"/>
              <a:gd name="connsiteX12" fmla="*/ 10457032 w 12200991"/>
              <a:gd name="connsiteY12" fmla="*/ 1510764 h 1815034"/>
              <a:gd name="connsiteX13" fmla="*/ 10287349 w 12200991"/>
              <a:gd name="connsiteY13" fmla="*/ 1529617 h 1815034"/>
              <a:gd name="connsiteX14" fmla="*/ 10164801 w 12200991"/>
              <a:gd name="connsiteY14" fmla="*/ 1539044 h 1815034"/>
              <a:gd name="connsiteX15" fmla="*/ 10061106 w 12200991"/>
              <a:gd name="connsiteY15" fmla="*/ 1539044 h 1815034"/>
              <a:gd name="connsiteX16" fmla="*/ 9891424 w 12200991"/>
              <a:gd name="connsiteY16" fmla="*/ 1557898 h 1815034"/>
              <a:gd name="connsiteX17" fmla="*/ 9768875 w 12200991"/>
              <a:gd name="connsiteY17" fmla="*/ 1576751 h 1815034"/>
              <a:gd name="connsiteX18" fmla="*/ 9646327 w 12200991"/>
              <a:gd name="connsiteY18" fmla="*/ 1576751 h 1815034"/>
              <a:gd name="connsiteX19" fmla="*/ 9542632 w 12200991"/>
              <a:gd name="connsiteY19" fmla="*/ 1576751 h 1815034"/>
              <a:gd name="connsiteX20" fmla="*/ 9382376 w 12200991"/>
              <a:gd name="connsiteY20" fmla="*/ 1595605 h 1815034"/>
              <a:gd name="connsiteX21" fmla="*/ 9269254 w 12200991"/>
              <a:gd name="connsiteY21" fmla="*/ 1605032 h 1815034"/>
              <a:gd name="connsiteX22" fmla="*/ 8986450 w 12200991"/>
              <a:gd name="connsiteY22" fmla="*/ 1633312 h 1815034"/>
              <a:gd name="connsiteX23" fmla="*/ 8797914 w 12200991"/>
              <a:gd name="connsiteY23" fmla="*/ 1642739 h 1815034"/>
              <a:gd name="connsiteX24" fmla="*/ 8656512 w 12200991"/>
              <a:gd name="connsiteY24" fmla="*/ 1652166 h 1815034"/>
              <a:gd name="connsiteX25" fmla="*/ 8430269 w 12200991"/>
              <a:gd name="connsiteY25" fmla="*/ 1661593 h 1815034"/>
              <a:gd name="connsiteX26" fmla="*/ 8260586 w 12200991"/>
              <a:gd name="connsiteY26" fmla="*/ 1671020 h 1815034"/>
              <a:gd name="connsiteX27" fmla="*/ 8015490 w 12200991"/>
              <a:gd name="connsiteY27" fmla="*/ 1689873 h 1815034"/>
              <a:gd name="connsiteX28" fmla="*/ 7808100 w 12200991"/>
              <a:gd name="connsiteY28" fmla="*/ 1699300 h 1815034"/>
              <a:gd name="connsiteX29" fmla="*/ 7619564 w 12200991"/>
              <a:gd name="connsiteY29" fmla="*/ 1699300 h 1815034"/>
              <a:gd name="connsiteX30" fmla="*/ 7393320 w 12200991"/>
              <a:gd name="connsiteY30" fmla="*/ 1708727 h 1815034"/>
              <a:gd name="connsiteX31" fmla="*/ 7129370 w 12200991"/>
              <a:gd name="connsiteY31" fmla="*/ 1708727 h 1815034"/>
              <a:gd name="connsiteX32" fmla="*/ 6790005 w 12200991"/>
              <a:gd name="connsiteY32" fmla="*/ 1699300 h 1815034"/>
              <a:gd name="connsiteX33" fmla="*/ 6328092 w 12200991"/>
              <a:gd name="connsiteY33" fmla="*/ 1671020 h 1815034"/>
              <a:gd name="connsiteX34" fmla="*/ 5856751 w 12200991"/>
              <a:gd name="connsiteY34" fmla="*/ 1642739 h 1815034"/>
              <a:gd name="connsiteX35" fmla="*/ 5404265 w 12200991"/>
              <a:gd name="connsiteY35" fmla="*/ 1586178 h 1815034"/>
              <a:gd name="connsiteX36" fmla="*/ 4970632 w 12200991"/>
              <a:gd name="connsiteY36" fmla="*/ 1529617 h 1815034"/>
              <a:gd name="connsiteX37" fmla="*/ 4405024 w 12200991"/>
              <a:gd name="connsiteY37" fmla="*/ 1463630 h 1815034"/>
              <a:gd name="connsiteX38" fmla="*/ 3968250 w 12200991"/>
              <a:gd name="connsiteY38" fmla="*/ 1427509 h 1815034"/>
              <a:gd name="connsiteX39" fmla="*/ 3603745 w 12200991"/>
              <a:gd name="connsiteY39" fmla="*/ 1388216 h 1815034"/>
              <a:gd name="connsiteX40" fmla="*/ 3280092 w 12200991"/>
              <a:gd name="connsiteY40" fmla="*/ 1342668 h 1815034"/>
              <a:gd name="connsiteX41" fmla="*/ 2981576 w 12200991"/>
              <a:gd name="connsiteY41" fmla="*/ 1322228 h 1815034"/>
              <a:gd name="connsiteX42" fmla="*/ 2632784 w 12200991"/>
              <a:gd name="connsiteY42" fmla="*/ 1312801 h 1815034"/>
              <a:gd name="connsiteX43" fmla="*/ 2331127 w 12200991"/>
              <a:gd name="connsiteY43" fmla="*/ 1331655 h 1815034"/>
              <a:gd name="connsiteX44" fmla="*/ 2086030 w 12200991"/>
              <a:gd name="connsiteY44" fmla="*/ 1341081 h 1815034"/>
              <a:gd name="connsiteX45" fmla="*/ 1737238 w 12200991"/>
              <a:gd name="connsiteY45" fmla="*/ 1388215 h 1815034"/>
              <a:gd name="connsiteX46" fmla="*/ 1454434 w 12200991"/>
              <a:gd name="connsiteY46" fmla="*/ 1425923 h 1815034"/>
              <a:gd name="connsiteX47" fmla="*/ 1247044 w 12200991"/>
              <a:gd name="connsiteY47" fmla="*/ 1463630 h 1815034"/>
              <a:gd name="connsiteX48" fmla="*/ 1039654 w 12200991"/>
              <a:gd name="connsiteY48" fmla="*/ 1501337 h 1815034"/>
              <a:gd name="connsiteX49" fmla="*/ 785131 w 12200991"/>
              <a:gd name="connsiteY49" fmla="*/ 1567325 h 1815034"/>
              <a:gd name="connsiteX50" fmla="*/ 587168 w 12200991"/>
              <a:gd name="connsiteY50" fmla="*/ 1614459 h 1815034"/>
              <a:gd name="connsiteX51" fmla="*/ 408059 w 12200991"/>
              <a:gd name="connsiteY51" fmla="*/ 1671020 h 1815034"/>
              <a:gd name="connsiteX52" fmla="*/ 144108 w 12200991"/>
              <a:gd name="connsiteY52" fmla="*/ 1755861 h 1815034"/>
              <a:gd name="connsiteX53" fmla="*/ 5881 w 12200991"/>
              <a:gd name="connsiteY53" fmla="*/ 1815034 h 1815034"/>
              <a:gd name="connsiteX54" fmla="*/ 2707 w 12200991"/>
              <a:gd name="connsiteY54" fmla="*/ 807555 h 1815034"/>
              <a:gd name="connsiteX55" fmla="*/ 35 w 12200991"/>
              <a:gd name="connsiteY55" fmla="*/ 6865 h 1815034"/>
              <a:gd name="connsiteX0" fmla="*/ 35 w 12200991"/>
              <a:gd name="connsiteY0" fmla="*/ 6865 h 1815034"/>
              <a:gd name="connsiteX1" fmla="*/ 458369 w 12200991"/>
              <a:gd name="connsiteY1" fmla="*/ 9637 h 1815034"/>
              <a:gd name="connsiteX2" fmla="*/ 2431549 w 12200991"/>
              <a:gd name="connsiteY2" fmla="*/ 74 h 1815034"/>
              <a:gd name="connsiteX3" fmla="*/ 12191564 w 12200991"/>
              <a:gd name="connsiteY3" fmla="*/ 11902 h 1815034"/>
              <a:gd name="connsiteX4" fmla="*/ 12200991 w 12200991"/>
              <a:gd name="connsiteY4" fmla="*/ 1331655 h 1815034"/>
              <a:gd name="connsiteX5" fmla="*/ 11946467 w 12200991"/>
              <a:gd name="connsiteY5" fmla="*/ 1359935 h 1815034"/>
              <a:gd name="connsiteX6" fmla="*/ 11682516 w 12200991"/>
              <a:gd name="connsiteY6" fmla="*/ 1397642 h 1815034"/>
              <a:gd name="connsiteX7" fmla="*/ 11324298 w 12200991"/>
              <a:gd name="connsiteY7" fmla="*/ 1416496 h 1815034"/>
              <a:gd name="connsiteX8" fmla="*/ 11032067 w 12200991"/>
              <a:gd name="connsiteY8" fmla="*/ 1454203 h 1815034"/>
              <a:gd name="connsiteX9" fmla="*/ 10871811 w 12200991"/>
              <a:gd name="connsiteY9" fmla="*/ 1473057 h 1815034"/>
              <a:gd name="connsiteX10" fmla="*/ 10702129 w 12200991"/>
              <a:gd name="connsiteY10" fmla="*/ 1491910 h 1815034"/>
              <a:gd name="connsiteX11" fmla="*/ 10570153 w 12200991"/>
              <a:gd name="connsiteY11" fmla="*/ 1501337 h 1815034"/>
              <a:gd name="connsiteX12" fmla="*/ 10457032 w 12200991"/>
              <a:gd name="connsiteY12" fmla="*/ 1510764 h 1815034"/>
              <a:gd name="connsiteX13" fmla="*/ 10287349 w 12200991"/>
              <a:gd name="connsiteY13" fmla="*/ 1529617 h 1815034"/>
              <a:gd name="connsiteX14" fmla="*/ 10164801 w 12200991"/>
              <a:gd name="connsiteY14" fmla="*/ 1539044 h 1815034"/>
              <a:gd name="connsiteX15" fmla="*/ 10061106 w 12200991"/>
              <a:gd name="connsiteY15" fmla="*/ 1539044 h 1815034"/>
              <a:gd name="connsiteX16" fmla="*/ 9891424 w 12200991"/>
              <a:gd name="connsiteY16" fmla="*/ 1557898 h 1815034"/>
              <a:gd name="connsiteX17" fmla="*/ 9768875 w 12200991"/>
              <a:gd name="connsiteY17" fmla="*/ 1576751 h 1815034"/>
              <a:gd name="connsiteX18" fmla="*/ 9646327 w 12200991"/>
              <a:gd name="connsiteY18" fmla="*/ 1576751 h 1815034"/>
              <a:gd name="connsiteX19" fmla="*/ 9542632 w 12200991"/>
              <a:gd name="connsiteY19" fmla="*/ 1576751 h 1815034"/>
              <a:gd name="connsiteX20" fmla="*/ 9382376 w 12200991"/>
              <a:gd name="connsiteY20" fmla="*/ 1595605 h 1815034"/>
              <a:gd name="connsiteX21" fmla="*/ 9269254 w 12200991"/>
              <a:gd name="connsiteY21" fmla="*/ 1605032 h 1815034"/>
              <a:gd name="connsiteX22" fmla="*/ 8986450 w 12200991"/>
              <a:gd name="connsiteY22" fmla="*/ 1633312 h 1815034"/>
              <a:gd name="connsiteX23" fmla="*/ 8797914 w 12200991"/>
              <a:gd name="connsiteY23" fmla="*/ 1642739 h 1815034"/>
              <a:gd name="connsiteX24" fmla="*/ 8656512 w 12200991"/>
              <a:gd name="connsiteY24" fmla="*/ 1652166 h 1815034"/>
              <a:gd name="connsiteX25" fmla="*/ 8430269 w 12200991"/>
              <a:gd name="connsiteY25" fmla="*/ 1661593 h 1815034"/>
              <a:gd name="connsiteX26" fmla="*/ 8260586 w 12200991"/>
              <a:gd name="connsiteY26" fmla="*/ 1671020 h 1815034"/>
              <a:gd name="connsiteX27" fmla="*/ 8015490 w 12200991"/>
              <a:gd name="connsiteY27" fmla="*/ 1689873 h 1815034"/>
              <a:gd name="connsiteX28" fmla="*/ 7808100 w 12200991"/>
              <a:gd name="connsiteY28" fmla="*/ 1699300 h 1815034"/>
              <a:gd name="connsiteX29" fmla="*/ 7619564 w 12200991"/>
              <a:gd name="connsiteY29" fmla="*/ 1699300 h 1815034"/>
              <a:gd name="connsiteX30" fmla="*/ 7393320 w 12200991"/>
              <a:gd name="connsiteY30" fmla="*/ 1708727 h 1815034"/>
              <a:gd name="connsiteX31" fmla="*/ 7129370 w 12200991"/>
              <a:gd name="connsiteY31" fmla="*/ 1708727 h 1815034"/>
              <a:gd name="connsiteX32" fmla="*/ 6790005 w 12200991"/>
              <a:gd name="connsiteY32" fmla="*/ 1699300 h 1815034"/>
              <a:gd name="connsiteX33" fmla="*/ 6328092 w 12200991"/>
              <a:gd name="connsiteY33" fmla="*/ 1671020 h 1815034"/>
              <a:gd name="connsiteX34" fmla="*/ 5856751 w 12200991"/>
              <a:gd name="connsiteY34" fmla="*/ 1642739 h 1815034"/>
              <a:gd name="connsiteX35" fmla="*/ 5404265 w 12200991"/>
              <a:gd name="connsiteY35" fmla="*/ 1586178 h 1815034"/>
              <a:gd name="connsiteX36" fmla="*/ 4970632 w 12200991"/>
              <a:gd name="connsiteY36" fmla="*/ 1529617 h 1815034"/>
              <a:gd name="connsiteX37" fmla="*/ 4405024 w 12200991"/>
              <a:gd name="connsiteY37" fmla="*/ 1463630 h 1815034"/>
              <a:gd name="connsiteX38" fmla="*/ 3968250 w 12200991"/>
              <a:gd name="connsiteY38" fmla="*/ 1427509 h 1815034"/>
              <a:gd name="connsiteX39" fmla="*/ 3603745 w 12200991"/>
              <a:gd name="connsiteY39" fmla="*/ 1388216 h 1815034"/>
              <a:gd name="connsiteX40" fmla="*/ 3280092 w 12200991"/>
              <a:gd name="connsiteY40" fmla="*/ 1342668 h 1815034"/>
              <a:gd name="connsiteX41" fmla="*/ 2981576 w 12200991"/>
              <a:gd name="connsiteY41" fmla="*/ 1322228 h 1815034"/>
              <a:gd name="connsiteX42" fmla="*/ 2632784 w 12200991"/>
              <a:gd name="connsiteY42" fmla="*/ 1312801 h 1815034"/>
              <a:gd name="connsiteX43" fmla="*/ 2331127 w 12200991"/>
              <a:gd name="connsiteY43" fmla="*/ 1331655 h 1815034"/>
              <a:gd name="connsiteX44" fmla="*/ 2086030 w 12200991"/>
              <a:gd name="connsiteY44" fmla="*/ 1341081 h 1815034"/>
              <a:gd name="connsiteX45" fmla="*/ 1737238 w 12200991"/>
              <a:gd name="connsiteY45" fmla="*/ 1388215 h 1815034"/>
              <a:gd name="connsiteX46" fmla="*/ 1454434 w 12200991"/>
              <a:gd name="connsiteY46" fmla="*/ 1425923 h 1815034"/>
              <a:gd name="connsiteX47" fmla="*/ 1247044 w 12200991"/>
              <a:gd name="connsiteY47" fmla="*/ 1463630 h 1815034"/>
              <a:gd name="connsiteX48" fmla="*/ 1039654 w 12200991"/>
              <a:gd name="connsiteY48" fmla="*/ 1501337 h 1815034"/>
              <a:gd name="connsiteX49" fmla="*/ 785131 w 12200991"/>
              <a:gd name="connsiteY49" fmla="*/ 1567325 h 1815034"/>
              <a:gd name="connsiteX50" fmla="*/ 587168 w 12200991"/>
              <a:gd name="connsiteY50" fmla="*/ 1614459 h 1815034"/>
              <a:gd name="connsiteX51" fmla="*/ 408059 w 12200991"/>
              <a:gd name="connsiteY51" fmla="*/ 1671020 h 1815034"/>
              <a:gd name="connsiteX52" fmla="*/ 144108 w 12200991"/>
              <a:gd name="connsiteY52" fmla="*/ 1755861 h 1815034"/>
              <a:gd name="connsiteX53" fmla="*/ 5881 w 12200991"/>
              <a:gd name="connsiteY53" fmla="*/ 1815034 h 1815034"/>
              <a:gd name="connsiteX54" fmla="*/ 2707 w 12200991"/>
              <a:gd name="connsiteY54" fmla="*/ 807555 h 1815034"/>
              <a:gd name="connsiteX55" fmla="*/ 35 w 12200991"/>
              <a:gd name="connsiteY55" fmla="*/ 6865 h 1815034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68250 w 12200991"/>
              <a:gd name="connsiteY38" fmla="*/ 1427435 h 1814960"/>
              <a:gd name="connsiteX39" fmla="*/ 3603745 w 12200991"/>
              <a:gd name="connsiteY39" fmla="*/ 1388142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68250 w 12200991"/>
              <a:gd name="connsiteY38" fmla="*/ 1427435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68250 w 12200991"/>
              <a:gd name="connsiteY38" fmla="*/ 1427435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885700 w 12200991"/>
              <a:gd name="connsiteY38" fmla="*/ 141960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885700 w 12200991"/>
              <a:gd name="connsiteY38" fmla="*/ 141960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26975 w 12200991"/>
              <a:gd name="connsiteY38" fmla="*/ 1422212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49417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1707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1767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1767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28969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503 w 12198284"/>
              <a:gd name="connsiteY0" fmla="*/ 6791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503 w 12198284"/>
              <a:gd name="connsiteY55" fmla="*/ 6791 h 1814960"/>
              <a:gd name="connsiteX0" fmla="*/ 3678 w 12198284"/>
              <a:gd name="connsiteY0" fmla="*/ 6791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3678 w 12198284"/>
              <a:gd name="connsiteY55" fmla="*/ 6791 h 1814960"/>
              <a:gd name="connsiteX0" fmla="*/ 503 w 12198284"/>
              <a:gd name="connsiteY0" fmla="*/ 12014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503 w 12198284"/>
              <a:gd name="connsiteY55" fmla="*/ 12014 h 1814960"/>
              <a:gd name="connsiteX0" fmla="*/ 503 w 12198284"/>
              <a:gd name="connsiteY0" fmla="*/ 12014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503 w 12198284"/>
              <a:gd name="connsiteY55" fmla="*/ 12014 h 1814960"/>
              <a:gd name="connsiteX0" fmla="*/ 503 w 12198284"/>
              <a:gd name="connsiteY0" fmla="*/ 12014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503 w 12198284"/>
              <a:gd name="connsiteY55" fmla="*/ 12014 h 1814960"/>
              <a:gd name="connsiteX0" fmla="*/ 503 w 12198284"/>
              <a:gd name="connsiteY0" fmla="*/ 9402 h 1812348"/>
              <a:gd name="connsiteX1" fmla="*/ 455662 w 12198284"/>
              <a:gd name="connsiteY1" fmla="*/ 6951 h 1812348"/>
              <a:gd name="connsiteX2" fmla="*/ 2428842 w 12198284"/>
              <a:gd name="connsiteY2" fmla="*/ 0 h 1812348"/>
              <a:gd name="connsiteX3" fmla="*/ 12195207 w 12198284"/>
              <a:gd name="connsiteY3" fmla="*/ 9216 h 1812348"/>
              <a:gd name="connsiteX4" fmla="*/ 12198284 w 12198284"/>
              <a:gd name="connsiteY4" fmla="*/ 1328969 h 1812348"/>
              <a:gd name="connsiteX5" fmla="*/ 11943760 w 12198284"/>
              <a:gd name="connsiteY5" fmla="*/ 1357249 h 1812348"/>
              <a:gd name="connsiteX6" fmla="*/ 11676634 w 12198284"/>
              <a:gd name="connsiteY6" fmla="*/ 1389732 h 1812348"/>
              <a:gd name="connsiteX7" fmla="*/ 11321591 w 12198284"/>
              <a:gd name="connsiteY7" fmla="*/ 1421645 h 1812348"/>
              <a:gd name="connsiteX8" fmla="*/ 11029360 w 12198284"/>
              <a:gd name="connsiteY8" fmla="*/ 1451517 h 1812348"/>
              <a:gd name="connsiteX9" fmla="*/ 10869104 w 12198284"/>
              <a:gd name="connsiteY9" fmla="*/ 1470371 h 1812348"/>
              <a:gd name="connsiteX10" fmla="*/ 10699422 w 12198284"/>
              <a:gd name="connsiteY10" fmla="*/ 1489224 h 1812348"/>
              <a:gd name="connsiteX11" fmla="*/ 10567446 w 12198284"/>
              <a:gd name="connsiteY11" fmla="*/ 1498651 h 1812348"/>
              <a:gd name="connsiteX12" fmla="*/ 10454325 w 12198284"/>
              <a:gd name="connsiteY12" fmla="*/ 1508078 h 1812348"/>
              <a:gd name="connsiteX13" fmla="*/ 10290992 w 12198284"/>
              <a:gd name="connsiteY13" fmla="*/ 1524319 h 1812348"/>
              <a:gd name="connsiteX14" fmla="*/ 10162094 w 12198284"/>
              <a:gd name="connsiteY14" fmla="*/ 1536358 h 1812348"/>
              <a:gd name="connsiteX15" fmla="*/ 10055224 w 12198284"/>
              <a:gd name="connsiteY15" fmla="*/ 1541581 h 1812348"/>
              <a:gd name="connsiteX16" fmla="*/ 9888717 w 12198284"/>
              <a:gd name="connsiteY16" fmla="*/ 1555212 h 1812348"/>
              <a:gd name="connsiteX17" fmla="*/ 9766168 w 12198284"/>
              <a:gd name="connsiteY17" fmla="*/ 1566230 h 1812348"/>
              <a:gd name="connsiteX18" fmla="*/ 9643620 w 12198284"/>
              <a:gd name="connsiteY18" fmla="*/ 1574065 h 1812348"/>
              <a:gd name="connsiteX19" fmla="*/ 9543100 w 12198284"/>
              <a:gd name="connsiteY19" fmla="*/ 1581901 h 1812348"/>
              <a:gd name="connsiteX20" fmla="*/ 9379669 w 12198284"/>
              <a:gd name="connsiteY20" fmla="*/ 1592919 h 1812348"/>
              <a:gd name="connsiteX21" fmla="*/ 9266547 w 12198284"/>
              <a:gd name="connsiteY21" fmla="*/ 1602346 h 1812348"/>
              <a:gd name="connsiteX22" fmla="*/ 8983743 w 12198284"/>
              <a:gd name="connsiteY22" fmla="*/ 1625402 h 1812348"/>
              <a:gd name="connsiteX23" fmla="*/ 8795207 w 12198284"/>
              <a:gd name="connsiteY23" fmla="*/ 1640053 h 1812348"/>
              <a:gd name="connsiteX24" fmla="*/ 8653805 w 12198284"/>
              <a:gd name="connsiteY24" fmla="*/ 1649480 h 1812348"/>
              <a:gd name="connsiteX25" fmla="*/ 8427562 w 12198284"/>
              <a:gd name="connsiteY25" fmla="*/ 1658907 h 1812348"/>
              <a:gd name="connsiteX26" fmla="*/ 8257879 w 12198284"/>
              <a:gd name="connsiteY26" fmla="*/ 1668334 h 1812348"/>
              <a:gd name="connsiteX27" fmla="*/ 8012783 w 12198284"/>
              <a:gd name="connsiteY27" fmla="*/ 1687187 h 1812348"/>
              <a:gd name="connsiteX28" fmla="*/ 7805393 w 12198284"/>
              <a:gd name="connsiteY28" fmla="*/ 1694002 h 1812348"/>
              <a:gd name="connsiteX29" fmla="*/ 7616857 w 12198284"/>
              <a:gd name="connsiteY29" fmla="*/ 1696614 h 1812348"/>
              <a:gd name="connsiteX30" fmla="*/ 7390613 w 12198284"/>
              <a:gd name="connsiteY30" fmla="*/ 1706041 h 1812348"/>
              <a:gd name="connsiteX31" fmla="*/ 7126663 w 12198284"/>
              <a:gd name="connsiteY31" fmla="*/ 1706041 h 1812348"/>
              <a:gd name="connsiteX32" fmla="*/ 6787298 w 12198284"/>
              <a:gd name="connsiteY32" fmla="*/ 1696614 h 1812348"/>
              <a:gd name="connsiteX33" fmla="*/ 6325385 w 12198284"/>
              <a:gd name="connsiteY33" fmla="*/ 1673558 h 1812348"/>
              <a:gd name="connsiteX34" fmla="*/ 5854044 w 12198284"/>
              <a:gd name="connsiteY34" fmla="*/ 1637441 h 1812348"/>
              <a:gd name="connsiteX35" fmla="*/ 5401558 w 12198284"/>
              <a:gd name="connsiteY35" fmla="*/ 1583492 h 1812348"/>
              <a:gd name="connsiteX36" fmla="*/ 4967925 w 12198284"/>
              <a:gd name="connsiteY36" fmla="*/ 1526931 h 1812348"/>
              <a:gd name="connsiteX37" fmla="*/ 4402317 w 12198284"/>
              <a:gd name="connsiteY37" fmla="*/ 1460944 h 1812348"/>
              <a:gd name="connsiteX38" fmla="*/ 3927443 w 12198284"/>
              <a:gd name="connsiteY38" fmla="*/ 1409155 h 1812348"/>
              <a:gd name="connsiteX39" fmla="*/ 3613738 w 12198284"/>
              <a:gd name="connsiteY39" fmla="*/ 1377694 h 1812348"/>
              <a:gd name="connsiteX40" fmla="*/ 3277385 w 12198284"/>
              <a:gd name="connsiteY40" fmla="*/ 1339982 h 1812348"/>
              <a:gd name="connsiteX41" fmla="*/ 2978869 w 12198284"/>
              <a:gd name="connsiteY41" fmla="*/ 1319542 h 1812348"/>
              <a:gd name="connsiteX42" fmla="*/ 2630077 w 12198284"/>
              <a:gd name="connsiteY42" fmla="*/ 1310115 h 1812348"/>
              <a:gd name="connsiteX43" fmla="*/ 2328420 w 12198284"/>
              <a:gd name="connsiteY43" fmla="*/ 1326357 h 1812348"/>
              <a:gd name="connsiteX44" fmla="*/ 2083323 w 12198284"/>
              <a:gd name="connsiteY44" fmla="*/ 1338395 h 1812348"/>
              <a:gd name="connsiteX45" fmla="*/ 1734531 w 12198284"/>
              <a:gd name="connsiteY45" fmla="*/ 1385529 h 1812348"/>
              <a:gd name="connsiteX46" fmla="*/ 1451727 w 12198284"/>
              <a:gd name="connsiteY46" fmla="*/ 1423237 h 1812348"/>
              <a:gd name="connsiteX47" fmla="*/ 1244337 w 12198284"/>
              <a:gd name="connsiteY47" fmla="*/ 1460944 h 1812348"/>
              <a:gd name="connsiteX48" fmla="*/ 1036947 w 12198284"/>
              <a:gd name="connsiteY48" fmla="*/ 1498651 h 1812348"/>
              <a:gd name="connsiteX49" fmla="*/ 782424 w 12198284"/>
              <a:gd name="connsiteY49" fmla="*/ 1564639 h 1812348"/>
              <a:gd name="connsiteX50" fmla="*/ 584461 w 12198284"/>
              <a:gd name="connsiteY50" fmla="*/ 1611773 h 1812348"/>
              <a:gd name="connsiteX51" fmla="*/ 405352 w 12198284"/>
              <a:gd name="connsiteY51" fmla="*/ 1668334 h 1812348"/>
              <a:gd name="connsiteX52" fmla="*/ 141401 w 12198284"/>
              <a:gd name="connsiteY52" fmla="*/ 1753175 h 1812348"/>
              <a:gd name="connsiteX53" fmla="*/ 3174 w 12198284"/>
              <a:gd name="connsiteY53" fmla="*/ 1812348 h 1812348"/>
              <a:gd name="connsiteX54" fmla="*/ 0 w 12198284"/>
              <a:gd name="connsiteY54" fmla="*/ 804869 h 1812348"/>
              <a:gd name="connsiteX55" fmla="*/ 503 w 12198284"/>
              <a:gd name="connsiteY55" fmla="*/ 9402 h 1812348"/>
              <a:gd name="connsiteX0" fmla="*/ 503 w 12198284"/>
              <a:gd name="connsiteY0" fmla="*/ 6790 h 1809736"/>
              <a:gd name="connsiteX1" fmla="*/ 455662 w 12198284"/>
              <a:gd name="connsiteY1" fmla="*/ 4339 h 1809736"/>
              <a:gd name="connsiteX2" fmla="*/ 2432017 w 12198284"/>
              <a:gd name="connsiteY2" fmla="*/ 0 h 1809736"/>
              <a:gd name="connsiteX3" fmla="*/ 12195207 w 12198284"/>
              <a:gd name="connsiteY3" fmla="*/ 6604 h 1809736"/>
              <a:gd name="connsiteX4" fmla="*/ 12198284 w 12198284"/>
              <a:gd name="connsiteY4" fmla="*/ 1326357 h 1809736"/>
              <a:gd name="connsiteX5" fmla="*/ 11943760 w 12198284"/>
              <a:gd name="connsiteY5" fmla="*/ 1354637 h 1809736"/>
              <a:gd name="connsiteX6" fmla="*/ 11676634 w 12198284"/>
              <a:gd name="connsiteY6" fmla="*/ 1387120 h 1809736"/>
              <a:gd name="connsiteX7" fmla="*/ 11321591 w 12198284"/>
              <a:gd name="connsiteY7" fmla="*/ 1419033 h 1809736"/>
              <a:gd name="connsiteX8" fmla="*/ 11029360 w 12198284"/>
              <a:gd name="connsiteY8" fmla="*/ 1448905 h 1809736"/>
              <a:gd name="connsiteX9" fmla="*/ 10869104 w 12198284"/>
              <a:gd name="connsiteY9" fmla="*/ 1467759 h 1809736"/>
              <a:gd name="connsiteX10" fmla="*/ 10699422 w 12198284"/>
              <a:gd name="connsiteY10" fmla="*/ 1486612 h 1809736"/>
              <a:gd name="connsiteX11" fmla="*/ 10567446 w 12198284"/>
              <a:gd name="connsiteY11" fmla="*/ 1496039 h 1809736"/>
              <a:gd name="connsiteX12" fmla="*/ 10454325 w 12198284"/>
              <a:gd name="connsiteY12" fmla="*/ 1505466 h 1809736"/>
              <a:gd name="connsiteX13" fmla="*/ 10290992 w 12198284"/>
              <a:gd name="connsiteY13" fmla="*/ 1521707 h 1809736"/>
              <a:gd name="connsiteX14" fmla="*/ 10162094 w 12198284"/>
              <a:gd name="connsiteY14" fmla="*/ 1533746 h 1809736"/>
              <a:gd name="connsiteX15" fmla="*/ 10055224 w 12198284"/>
              <a:gd name="connsiteY15" fmla="*/ 1538969 h 1809736"/>
              <a:gd name="connsiteX16" fmla="*/ 9888717 w 12198284"/>
              <a:gd name="connsiteY16" fmla="*/ 1552600 h 1809736"/>
              <a:gd name="connsiteX17" fmla="*/ 9766168 w 12198284"/>
              <a:gd name="connsiteY17" fmla="*/ 1563618 h 1809736"/>
              <a:gd name="connsiteX18" fmla="*/ 9643620 w 12198284"/>
              <a:gd name="connsiteY18" fmla="*/ 1571453 h 1809736"/>
              <a:gd name="connsiteX19" fmla="*/ 9543100 w 12198284"/>
              <a:gd name="connsiteY19" fmla="*/ 1579289 h 1809736"/>
              <a:gd name="connsiteX20" fmla="*/ 9379669 w 12198284"/>
              <a:gd name="connsiteY20" fmla="*/ 1590307 h 1809736"/>
              <a:gd name="connsiteX21" fmla="*/ 9266547 w 12198284"/>
              <a:gd name="connsiteY21" fmla="*/ 1599734 h 1809736"/>
              <a:gd name="connsiteX22" fmla="*/ 8983743 w 12198284"/>
              <a:gd name="connsiteY22" fmla="*/ 1622790 h 1809736"/>
              <a:gd name="connsiteX23" fmla="*/ 8795207 w 12198284"/>
              <a:gd name="connsiteY23" fmla="*/ 1637441 h 1809736"/>
              <a:gd name="connsiteX24" fmla="*/ 8653805 w 12198284"/>
              <a:gd name="connsiteY24" fmla="*/ 1646868 h 1809736"/>
              <a:gd name="connsiteX25" fmla="*/ 8427562 w 12198284"/>
              <a:gd name="connsiteY25" fmla="*/ 1656295 h 1809736"/>
              <a:gd name="connsiteX26" fmla="*/ 8257879 w 12198284"/>
              <a:gd name="connsiteY26" fmla="*/ 1665722 h 1809736"/>
              <a:gd name="connsiteX27" fmla="*/ 8012783 w 12198284"/>
              <a:gd name="connsiteY27" fmla="*/ 1684575 h 1809736"/>
              <a:gd name="connsiteX28" fmla="*/ 7805393 w 12198284"/>
              <a:gd name="connsiteY28" fmla="*/ 1691390 h 1809736"/>
              <a:gd name="connsiteX29" fmla="*/ 7616857 w 12198284"/>
              <a:gd name="connsiteY29" fmla="*/ 1694002 h 1809736"/>
              <a:gd name="connsiteX30" fmla="*/ 7390613 w 12198284"/>
              <a:gd name="connsiteY30" fmla="*/ 1703429 h 1809736"/>
              <a:gd name="connsiteX31" fmla="*/ 7126663 w 12198284"/>
              <a:gd name="connsiteY31" fmla="*/ 1703429 h 1809736"/>
              <a:gd name="connsiteX32" fmla="*/ 6787298 w 12198284"/>
              <a:gd name="connsiteY32" fmla="*/ 1694002 h 1809736"/>
              <a:gd name="connsiteX33" fmla="*/ 6325385 w 12198284"/>
              <a:gd name="connsiteY33" fmla="*/ 1670946 h 1809736"/>
              <a:gd name="connsiteX34" fmla="*/ 5854044 w 12198284"/>
              <a:gd name="connsiteY34" fmla="*/ 1634829 h 1809736"/>
              <a:gd name="connsiteX35" fmla="*/ 5401558 w 12198284"/>
              <a:gd name="connsiteY35" fmla="*/ 1580880 h 1809736"/>
              <a:gd name="connsiteX36" fmla="*/ 4967925 w 12198284"/>
              <a:gd name="connsiteY36" fmla="*/ 1524319 h 1809736"/>
              <a:gd name="connsiteX37" fmla="*/ 4402317 w 12198284"/>
              <a:gd name="connsiteY37" fmla="*/ 1458332 h 1809736"/>
              <a:gd name="connsiteX38" fmla="*/ 3927443 w 12198284"/>
              <a:gd name="connsiteY38" fmla="*/ 1406543 h 1809736"/>
              <a:gd name="connsiteX39" fmla="*/ 3613738 w 12198284"/>
              <a:gd name="connsiteY39" fmla="*/ 1375082 h 1809736"/>
              <a:gd name="connsiteX40" fmla="*/ 3277385 w 12198284"/>
              <a:gd name="connsiteY40" fmla="*/ 1337370 h 1809736"/>
              <a:gd name="connsiteX41" fmla="*/ 2978869 w 12198284"/>
              <a:gd name="connsiteY41" fmla="*/ 1316930 h 1809736"/>
              <a:gd name="connsiteX42" fmla="*/ 2630077 w 12198284"/>
              <a:gd name="connsiteY42" fmla="*/ 1307503 h 1809736"/>
              <a:gd name="connsiteX43" fmla="*/ 2328420 w 12198284"/>
              <a:gd name="connsiteY43" fmla="*/ 1323745 h 1809736"/>
              <a:gd name="connsiteX44" fmla="*/ 2083323 w 12198284"/>
              <a:gd name="connsiteY44" fmla="*/ 1335783 h 1809736"/>
              <a:gd name="connsiteX45" fmla="*/ 1734531 w 12198284"/>
              <a:gd name="connsiteY45" fmla="*/ 1382917 h 1809736"/>
              <a:gd name="connsiteX46" fmla="*/ 1451727 w 12198284"/>
              <a:gd name="connsiteY46" fmla="*/ 1420625 h 1809736"/>
              <a:gd name="connsiteX47" fmla="*/ 1244337 w 12198284"/>
              <a:gd name="connsiteY47" fmla="*/ 1458332 h 1809736"/>
              <a:gd name="connsiteX48" fmla="*/ 1036947 w 12198284"/>
              <a:gd name="connsiteY48" fmla="*/ 1496039 h 1809736"/>
              <a:gd name="connsiteX49" fmla="*/ 782424 w 12198284"/>
              <a:gd name="connsiteY49" fmla="*/ 1562027 h 1809736"/>
              <a:gd name="connsiteX50" fmla="*/ 584461 w 12198284"/>
              <a:gd name="connsiteY50" fmla="*/ 1609161 h 1809736"/>
              <a:gd name="connsiteX51" fmla="*/ 405352 w 12198284"/>
              <a:gd name="connsiteY51" fmla="*/ 1665722 h 1809736"/>
              <a:gd name="connsiteX52" fmla="*/ 141401 w 12198284"/>
              <a:gd name="connsiteY52" fmla="*/ 1750563 h 1809736"/>
              <a:gd name="connsiteX53" fmla="*/ 3174 w 12198284"/>
              <a:gd name="connsiteY53" fmla="*/ 1809736 h 1809736"/>
              <a:gd name="connsiteX54" fmla="*/ 0 w 12198284"/>
              <a:gd name="connsiteY54" fmla="*/ 802257 h 1809736"/>
              <a:gd name="connsiteX55" fmla="*/ 503 w 12198284"/>
              <a:gd name="connsiteY55" fmla="*/ 6790 h 1809736"/>
              <a:gd name="connsiteX0" fmla="*/ 32963 w 12230744"/>
              <a:gd name="connsiteY0" fmla="*/ 60032 h 1862978"/>
              <a:gd name="connsiteX1" fmla="*/ 484947 w 12230744"/>
              <a:gd name="connsiteY1" fmla="*/ 54969 h 1862978"/>
              <a:gd name="connsiteX2" fmla="*/ 2464477 w 12230744"/>
              <a:gd name="connsiteY2" fmla="*/ 53242 h 1862978"/>
              <a:gd name="connsiteX3" fmla="*/ 12227667 w 12230744"/>
              <a:gd name="connsiteY3" fmla="*/ 59846 h 1862978"/>
              <a:gd name="connsiteX4" fmla="*/ 12230744 w 12230744"/>
              <a:gd name="connsiteY4" fmla="*/ 1379599 h 1862978"/>
              <a:gd name="connsiteX5" fmla="*/ 11976220 w 12230744"/>
              <a:gd name="connsiteY5" fmla="*/ 1407879 h 1862978"/>
              <a:gd name="connsiteX6" fmla="*/ 11709094 w 12230744"/>
              <a:gd name="connsiteY6" fmla="*/ 1440362 h 1862978"/>
              <a:gd name="connsiteX7" fmla="*/ 11354051 w 12230744"/>
              <a:gd name="connsiteY7" fmla="*/ 1472275 h 1862978"/>
              <a:gd name="connsiteX8" fmla="*/ 11061820 w 12230744"/>
              <a:gd name="connsiteY8" fmla="*/ 1502147 h 1862978"/>
              <a:gd name="connsiteX9" fmla="*/ 10901564 w 12230744"/>
              <a:gd name="connsiteY9" fmla="*/ 1521001 h 1862978"/>
              <a:gd name="connsiteX10" fmla="*/ 10731882 w 12230744"/>
              <a:gd name="connsiteY10" fmla="*/ 1539854 h 1862978"/>
              <a:gd name="connsiteX11" fmla="*/ 10599906 w 12230744"/>
              <a:gd name="connsiteY11" fmla="*/ 1549281 h 1862978"/>
              <a:gd name="connsiteX12" fmla="*/ 10486785 w 12230744"/>
              <a:gd name="connsiteY12" fmla="*/ 1558708 h 1862978"/>
              <a:gd name="connsiteX13" fmla="*/ 10323452 w 12230744"/>
              <a:gd name="connsiteY13" fmla="*/ 1574949 h 1862978"/>
              <a:gd name="connsiteX14" fmla="*/ 10194554 w 12230744"/>
              <a:gd name="connsiteY14" fmla="*/ 1586988 h 1862978"/>
              <a:gd name="connsiteX15" fmla="*/ 10087684 w 12230744"/>
              <a:gd name="connsiteY15" fmla="*/ 1592211 h 1862978"/>
              <a:gd name="connsiteX16" fmla="*/ 9921177 w 12230744"/>
              <a:gd name="connsiteY16" fmla="*/ 1605842 h 1862978"/>
              <a:gd name="connsiteX17" fmla="*/ 9798628 w 12230744"/>
              <a:gd name="connsiteY17" fmla="*/ 1616860 h 1862978"/>
              <a:gd name="connsiteX18" fmla="*/ 9676080 w 12230744"/>
              <a:gd name="connsiteY18" fmla="*/ 1624695 h 1862978"/>
              <a:gd name="connsiteX19" fmla="*/ 9575560 w 12230744"/>
              <a:gd name="connsiteY19" fmla="*/ 1632531 h 1862978"/>
              <a:gd name="connsiteX20" fmla="*/ 9412129 w 12230744"/>
              <a:gd name="connsiteY20" fmla="*/ 1643549 h 1862978"/>
              <a:gd name="connsiteX21" fmla="*/ 9299007 w 12230744"/>
              <a:gd name="connsiteY21" fmla="*/ 1652976 h 1862978"/>
              <a:gd name="connsiteX22" fmla="*/ 9016203 w 12230744"/>
              <a:gd name="connsiteY22" fmla="*/ 1676032 h 1862978"/>
              <a:gd name="connsiteX23" fmla="*/ 8827667 w 12230744"/>
              <a:gd name="connsiteY23" fmla="*/ 1690683 h 1862978"/>
              <a:gd name="connsiteX24" fmla="*/ 8686265 w 12230744"/>
              <a:gd name="connsiteY24" fmla="*/ 1700110 h 1862978"/>
              <a:gd name="connsiteX25" fmla="*/ 8460022 w 12230744"/>
              <a:gd name="connsiteY25" fmla="*/ 1709537 h 1862978"/>
              <a:gd name="connsiteX26" fmla="*/ 8290339 w 12230744"/>
              <a:gd name="connsiteY26" fmla="*/ 1718964 h 1862978"/>
              <a:gd name="connsiteX27" fmla="*/ 8045243 w 12230744"/>
              <a:gd name="connsiteY27" fmla="*/ 1737817 h 1862978"/>
              <a:gd name="connsiteX28" fmla="*/ 7837853 w 12230744"/>
              <a:gd name="connsiteY28" fmla="*/ 1744632 h 1862978"/>
              <a:gd name="connsiteX29" fmla="*/ 7649317 w 12230744"/>
              <a:gd name="connsiteY29" fmla="*/ 1747244 h 1862978"/>
              <a:gd name="connsiteX30" fmla="*/ 7423073 w 12230744"/>
              <a:gd name="connsiteY30" fmla="*/ 1756671 h 1862978"/>
              <a:gd name="connsiteX31" fmla="*/ 7159123 w 12230744"/>
              <a:gd name="connsiteY31" fmla="*/ 1756671 h 1862978"/>
              <a:gd name="connsiteX32" fmla="*/ 6819758 w 12230744"/>
              <a:gd name="connsiteY32" fmla="*/ 1747244 h 1862978"/>
              <a:gd name="connsiteX33" fmla="*/ 6357845 w 12230744"/>
              <a:gd name="connsiteY33" fmla="*/ 1724188 h 1862978"/>
              <a:gd name="connsiteX34" fmla="*/ 5886504 w 12230744"/>
              <a:gd name="connsiteY34" fmla="*/ 1688071 h 1862978"/>
              <a:gd name="connsiteX35" fmla="*/ 5434018 w 12230744"/>
              <a:gd name="connsiteY35" fmla="*/ 1634122 h 1862978"/>
              <a:gd name="connsiteX36" fmla="*/ 5000385 w 12230744"/>
              <a:gd name="connsiteY36" fmla="*/ 1577561 h 1862978"/>
              <a:gd name="connsiteX37" fmla="*/ 4434777 w 12230744"/>
              <a:gd name="connsiteY37" fmla="*/ 1511574 h 1862978"/>
              <a:gd name="connsiteX38" fmla="*/ 3959903 w 12230744"/>
              <a:gd name="connsiteY38" fmla="*/ 1459785 h 1862978"/>
              <a:gd name="connsiteX39" fmla="*/ 3646198 w 12230744"/>
              <a:gd name="connsiteY39" fmla="*/ 1428324 h 1862978"/>
              <a:gd name="connsiteX40" fmla="*/ 3309845 w 12230744"/>
              <a:gd name="connsiteY40" fmla="*/ 1390612 h 1862978"/>
              <a:gd name="connsiteX41" fmla="*/ 3011329 w 12230744"/>
              <a:gd name="connsiteY41" fmla="*/ 1370172 h 1862978"/>
              <a:gd name="connsiteX42" fmla="*/ 2662537 w 12230744"/>
              <a:gd name="connsiteY42" fmla="*/ 1360745 h 1862978"/>
              <a:gd name="connsiteX43" fmla="*/ 2360880 w 12230744"/>
              <a:gd name="connsiteY43" fmla="*/ 1376987 h 1862978"/>
              <a:gd name="connsiteX44" fmla="*/ 2115783 w 12230744"/>
              <a:gd name="connsiteY44" fmla="*/ 1389025 h 1862978"/>
              <a:gd name="connsiteX45" fmla="*/ 1766991 w 12230744"/>
              <a:gd name="connsiteY45" fmla="*/ 1436159 h 1862978"/>
              <a:gd name="connsiteX46" fmla="*/ 1484187 w 12230744"/>
              <a:gd name="connsiteY46" fmla="*/ 1473867 h 1862978"/>
              <a:gd name="connsiteX47" fmla="*/ 1276797 w 12230744"/>
              <a:gd name="connsiteY47" fmla="*/ 1511574 h 1862978"/>
              <a:gd name="connsiteX48" fmla="*/ 1069407 w 12230744"/>
              <a:gd name="connsiteY48" fmla="*/ 1549281 h 1862978"/>
              <a:gd name="connsiteX49" fmla="*/ 814884 w 12230744"/>
              <a:gd name="connsiteY49" fmla="*/ 1615269 h 1862978"/>
              <a:gd name="connsiteX50" fmla="*/ 616921 w 12230744"/>
              <a:gd name="connsiteY50" fmla="*/ 1662403 h 1862978"/>
              <a:gd name="connsiteX51" fmla="*/ 437812 w 12230744"/>
              <a:gd name="connsiteY51" fmla="*/ 1718964 h 1862978"/>
              <a:gd name="connsiteX52" fmla="*/ 173861 w 12230744"/>
              <a:gd name="connsiteY52" fmla="*/ 1803805 h 1862978"/>
              <a:gd name="connsiteX53" fmla="*/ 35634 w 12230744"/>
              <a:gd name="connsiteY53" fmla="*/ 1862978 h 1862978"/>
              <a:gd name="connsiteX54" fmla="*/ 32460 w 12230744"/>
              <a:gd name="connsiteY54" fmla="*/ 855499 h 1862978"/>
              <a:gd name="connsiteX55" fmla="*/ 32963 w 12230744"/>
              <a:gd name="connsiteY55" fmla="*/ 60032 h 1862978"/>
              <a:gd name="connsiteX0" fmla="*/ 503 w 12198284"/>
              <a:gd name="connsiteY0" fmla="*/ 6790 h 1809736"/>
              <a:gd name="connsiteX1" fmla="*/ 452487 w 12198284"/>
              <a:gd name="connsiteY1" fmla="*/ 1727 h 1809736"/>
              <a:gd name="connsiteX2" fmla="*/ 2432017 w 12198284"/>
              <a:gd name="connsiteY2" fmla="*/ 0 h 1809736"/>
              <a:gd name="connsiteX3" fmla="*/ 12195207 w 12198284"/>
              <a:gd name="connsiteY3" fmla="*/ 6604 h 1809736"/>
              <a:gd name="connsiteX4" fmla="*/ 12198284 w 12198284"/>
              <a:gd name="connsiteY4" fmla="*/ 1326357 h 1809736"/>
              <a:gd name="connsiteX5" fmla="*/ 11943760 w 12198284"/>
              <a:gd name="connsiteY5" fmla="*/ 1354637 h 1809736"/>
              <a:gd name="connsiteX6" fmla="*/ 11676634 w 12198284"/>
              <a:gd name="connsiteY6" fmla="*/ 1387120 h 1809736"/>
              <a:gd name="connsiteX7" fmla="*/ 11321591 w 12198284"/>
              <a:gd name="connsiteY7" fmla="*/ 1419033 h 1809736"/>
              <a:gd name="connsiteX8" fmla="*/ 11029360 w 12198284"/>
              <a:gd name="connsiteY8" fmla="*/ 1448905 h 1809736"/>
              <a:gd name="connsiteX9" fmla="*/ 10869104 w 12198284"/>
              <a:gd name="connsiteY9" fmla="*/ 1467759 h 1809736"/>
              <a:gd name="connsiteX10" fmla="*/ 10699422 w 12198284"/>
              <a:gd name="connsiteY10" fmla="*/ 1486612 h 1809736"/>
              <a:gd name="connsiteX11" fmla="*/ 10567446 w 12198284"/>
              <a:gd name="connsiteY11" fmla="*/ 1496039 h 1809736"/>
              <a:gd name="connsiteX12" fmla="*/ 10454325 w 12198284"/>
              <a:gd name="connsiteY12" fmla="*/ 1505466 h 1809736"/>
              <a:gd name="connsiteX13" fmla="*/ 10290992 w 12198284"/>
              <a:gd name="connsiteY13" fmla="*/ 1521707 h 1809736"/>
              <a:gd name="connsiteX14" fmla="*/ 10162094 w 12198284"/>
              <a:gd name="connsiteY14" fmla="*/ 1533746 h 1809736"/>
              <a:gd name="connsiteX15" fmla="*/ 10055224 w 12198284"/>
              <a:gd name="connsiteY15" fmla="*/ 1538969 h 1809736"/>
              <a:gd name="connsiteX16" fmla="*/ 9888717 w 12198284"/>
              <a:gd name="connsiteY16" fmla="*/ 1552600 h 1809736"/>
              <a:gd name="connsiteX17" fmla="*/ 9766168 w 12198284"/>
              <a:gd name="connsiteY17" fmla="*/ 1563618 h 1809736"/>
              <a:gd name="connsiteX18" fmla="*/ 9643620 w 12198284"/>
              <a:gd name="connsiteY18" fmla="*/ 1571453 h 1809736"/>
              <a:gd name="connsiteX19" fmla="*/ 9543100 w 12198284"/>
              <a:gd name="connsiteY19" fmla="*/ 1579289 h 1809736"/>
              <a:gd name="connsiteX20" fmla="*/ 9379669 w 12198284"/>
              <a:gd name="connsiteY20" fmla="*/ 1590307 h 1809736"/>
              <a:gd name="connsiteX21" fmla="*/ 9266547 w 12198284"/>
              <a:gd name="connsiteY21" fmla="*/ 1599734 h 1809736"/>
              <a:gd name="connsiteX22" fmla="*/ 8983743 w 12198284"/>
              <a:gd name="connsiteY22" fmla="*/ 1622790 h 1809736"/>
              <a:gd name="connsiteX23" fmla="*/ 8795207 w 12198284"/>
              <a:gd name="connsiteY23" fmla="*/ 1637441 h 1809736"/>
              <a:gd name="connsiteX24" fmla="*/ 8653805 w 12198284"/>
              <a:gd name="connsiteY24" fmla="*/ 1646868 h 1809736"/>
              <a:gd name="connsiteX25" fmla="*/ 8427562 w 12198284"/>
              <a:gd name="connsiteY25" fmla="*/ 1656295 h 1809736"/>
              <a:gd name="connsiteX26" fmla="*/ 8257879 w 12198284"/>
              <a:gd name="connsiteY26" fmla="*/ 1665722 h 1809736"/>
              <a:gd name="connsiteX27" fmla="*/ 8012783 w 12198284"/>
              <a:gd name="connsiteY27" fmla="*/ 1684575 h 1809736"/>
              <a:gd name="connsiteX28" fmla="*/ 7805393 w 12198284"/>
              <a:gd name="connsiteY28" fmla="*/ 1691390 h 1809736"/>
              <a:gd name="connsiteX29" fmla="*/ 7616857 w 12198284"/>
              <a:gd name="connsiteY29" fmla="*/ 1694002 h 1809736"/>
              <a:gd name="connsiteX30" fmla="*/ 7390613 w 12198284"/>
              <a:gd name="connsiteY30" fmla="*/ 1703429 h 1809736"/>
              <a:gd name="connsiteX31" fmla="*/ 7126663 w 12198284"/>
              <a:gd name="connsiteY31" fmla="*/ 1703429 h 1809736"/>
              <a:gd name="connsiteX32" fmla="*/ 6787298 w 12198284"/>
              <a:gd name="connsiteY32" fmla="*/ 1694002 h 1809736"/>
              <a:gd name="connsiteX33" fmla="*/ 6325385 w 12198284"/>
              <a:gd name="connsiteY33" fmla="*/ 1670946 h 1809736"/>
              <a:gd name="connsiteX34" fmla="*/ 5854044 w 12198284"/>
              <a:gd name="connsiteY34" fmla="*/ 1634829 h 1809736"/>
              <a:gd name="connsiteX35" fmla="*/ 5401558 w 12198284"/>
              <a:gd name="connsiteY35" fmla="*/ 1580880 h 1809736"/>
              <a:gd name="connsiteX36" fmla="*/ 4967925 w 12198284"/>
              <a:gd name="connsiteY36" fmla="*/ 1524319 h 1809736"/>
              <a:gd name="connsiteX37" fmla="*/ 4402317 w 12198284"/>
              <a:gd name="connsiteY37" fmla="*/ 1458332 h 1809736"/>
              <a:gd name="connsiteX38" fmla="*/ 3927443 w 12198284"/>
              <a:gd name="connsiteY38" fmla="*/ 1406543 h 1809736"/>
              <a:gd name="connsiteX39" fmla="*/ 3613738 w 12198284"/>
              <a:gd name="connsiteY39" fmla="*/ 1375082 h 1809736"/>
              <a:gd name="connsiteX40" fmla="*/ 3277385 w 12198284"/>
              <a:gd name="connsiteY40" fmla="*/ 1337370 h 1809736"/>
              <a:gd name="connsiteX41" fmla="*/ 2978869 w 12198284"/>
              <a:gd name="connsiteY41" fmla="*/ 1316930 h 1809736"/>
              <a:gd name="connsiteX42" fmla="*/ 2630077 w 12198284"/>
              <a:gd name="connsiteY42" fmla="*/ 1307503 h 1809736"/>
              <a:gd name="connsiteX43" fmla="*/ 2328420 w 12198284"/>
              <a:gd name="connsiteY43" fmla="*/ 1323745 h 1809736"/>
              <a:gd name="connsiteX44" fmla="*/ 2083323 w 12198284"/>
              <a:gd name="connsiteY44" fmla="*/ 1335783 h 1809736"/>
              <a:gd name="connsiteX45" fmla="*/ 1734531 w 12198284"/>
              <a:gd name="connsiteY45" fmla="*/ 1382917 h 1809736"/>
              <a:gd name="connsiteX46" fmla="*/ 1451727 w 12198284"/>
              <a:gd name="connsiteY46" fmla="*/ 1420625 h 1809736"/>
              <a:gd name="connsiteX47" fmla="*/ 1244337 w 12198284"/>
              <a:gd name="connsiteY47" fmla="*/ 1458332 h 1809736"/>
              <a:gd name="connsiteX48" fmla="*/ 1036947 w 12198284"/>
              <a:gd name="connsiteY48" fmla="*/ 1496039 h 1809736"/>
              <a:gd name="connsiteX49" fmla="*/ 782424 w 12198284"/>
              <a:gd name="connsiteY49" fmla="*/ 1562027 h 1809736"/>
              <a:gd name="connsiteX50" fmla="*/ 584461 w 12198284"/>
              <a:gd name="connsiteY50" fmla="*/ 1609161 h 1809736"/>
              <a:gd name="connsiteX51" fmla="*/ 405352 w 12198284"/>
              <a:gd name="connsiteY51" fmla="*/ 1665722 h 1809736"/>
              <a:gd name="connsiteX52" fmla="*/ 141401 w 12198284"/>
              <a:gd name="connsiteY52" fmla="*/ 1750563 h 1809736"/>
              <a:gd name="connsiteX53" fmla="*/ 3174 w 12198284"/>
              <a:gd name="connsiteY53" fmla="*/ 1809736 h 1809736"/>
              <a:gd name="connsiteX54" fmla="*/ 0 w 12198284"/>
              <a:gd name="connsiteY54" fmla="*/ 802257 h 1809736"/>
              <a:gd name="connsiteX55" fmla="*/ 503 w 12198284"/>
              <a:gd name="connsiteY55" fmla="*/ 6790 h 1809736"/>
              <a:gd name="connsiteX0" fmla="*/ 503 w 12198284"/>
              <a:gd name="connsiteY0" fmla="*/ 4178 h 1809736"/>
              <a:gd name="connsiteX1" fmla="*/ 452487 w 12198284"/>
              <a:gd name="connsiteY1" fmla="*/ 1727 h 1809736"/>
              <a:gd name="connsiteX2" fmla="*/ 2432017 w 12198284"/>
              <a:gd name="connsiteY2" fmla="*/ 0 h 1809736"/>
              <a:gd name="connsiteX3" fmla="*/ 12195207 w 12198284"/>
              <a:gd name="connsiteY3" fmla="*/ 6604 h 1809736"/>
              <a:gd name="connsiteX4" fmla="*/ 12198284 w 12198284"/>
              <a:gd name="connsiteY4" fmla="*/ 1326357 h 1809736"/>
              <a:gd name="connsiteX5" fmla="*/ 11943760 w 12198284"/>
              <a:gd name="connsiteY5" fmla="*/ 1354637 h 1809736"/>
              <a:gd name="connsiteX6" fmla="*/ 11676634 w 12198284"/>
              <a:gd name="connsiteY6" fmla="*/ 1387120 h 1809736"/>
              <a:gd name="connsiteX7" fmla="*/ 11321591 w 12198284"/>
              <a:gd name="connsiteY7" fmla="*/ 1419033 h 1809736"/>
              <a:gd name="connsiteX8" fmla="*/ 11029360 w 12198284"/>
              <a:gd name="connsiteY8" fmla="*/ 1448905 h 1809736"/>
              <a:gd name="connsiteX9" fmla="*/ 10869104 w 12198284"/>
              <a:gd name="connsiteY9" fmla="*/ 1467759 h 1809736"/>
              <a:gd name="connsiteX10" fmla="*/ 10699422 w 12198284"/>
              <a:gd name="connsiteY10" fmla="*/ 1486612 h 1809736"/>
              <a:gd name="connsiteX11" fmla="*/ 10567446 w 12198284"/>
              <a:gd name="connsiteY11" fmla="*/ 1496039 h 1809736"/>
              <a:gd name="connsiteX12" fmla="*/ 10454325 w 12198284"/>
              <a:gd name="connsiteY12" fmla="*/ 1505466 h 1809736"/>
              <a:gd name="connsiteX13" fmla="*/ 10290992 w 12198284"/>
              <a:gd name="connsiteY13" fmla="*/ 1521707 h 1809736"/>
              <a:gd name="connsiteX14" fmla="*/ 10162094 w 12198284"/>
              <a:gd name="connsiteY14" fmla="*/ 1533746 h 1809736"/>
              <a:gd name="connsiteX15" fmla="*/ 10055224 w 12198284"/>
              <a:gd name="connsiteY15" fmla="*/ 1538969 h 1809736"/>
              <a:gd name="connsiteX16" fmla="*/ 9888717 w 12198284"/>
              <a:gd name="connsiteY16" fmla="*/ 1552600 h 1809736"/>
              <a:gd name="connsiteX17" fmla="*/ 9766168 w 12198284"/>
              <a:gd name="connsiteY17" fmla="*/ 1563618 h 1809736"/>
              <a:gd name="connsiteX18" fmla="*/ 9643620 w 12198284"/>
              <a:gd name="connsiteY18" fmla="*/ 1571453 h 1809736"/>
              <a:gd name="connsiteX19" fmla="*/ 9543100 w 12198284"/>
              <a:gd name="connsiteY19" fmla="*/ 1579289 h 1809736"/>
              <a:gd name="connsiteX20" fmla="*/ 9379669 w 12198284"/>
              <a:gd name="connsiteY20" fmla="*/ 1590307 h 1809736"/>
              <a:gd name="connsiteX21" fmla="*/ 9266547 w 12198284"/>
              <a:gd name="connsiteY21" fmla="*/ 1599734 h 1809736"/>
              <a:gd name="connsiteX22" fmla="*/ 8983743 w 12198284"/>
              <a:gd name="connsiteY22" fmla="*/ 1622790 h 1809736"/>
              <a:gd name="connsiteX23" fmla="*/ 8795207 w 12198284"/>
              <a:gd name="connsiteY23" fmla="*/ 1637441 h 1809736"/>
              <a:gd name="connsiteX24" fmla="*/ 8653805 w 12198284"/>
              <a:gd name="connsiteY24" fmla="*/ 1646868 h 1809736"/>
              <a:gd name="connsiteX25" fmla="*/ 8427562 w 12198284"/>
              <a:gd name="connsiteY25" fmla="*/ 1656295 h 1809736"/>
              <a:gd name="connsiteX26" fmla="*/ 8257879 w 12198284"/>
              <a:gd name="connsiteY26" fmla="*/ 1665722 h 1809736"/>
              <a:gd name="connsiteX27" fmla="*/ 8012783 w 12198284"/>
              <a:gd name="connsiteY27" fmla="*/ 1684575 h 1809736"/>
              <a:gd name="connsiteX28" fmla="*/ 7805393 w 12198284"/>
              <a:gd name="connsiteY28" fmla="*/ 1691390 h 1809736"/>
              <a:gd name="connsiteX29" fmla="*/ 7616857 w 12198284"/>
              <a:gd name="connsiteY29" fmla="*/ 1694002 h 1809736"/>
              <a:gd name="connsiteX30" fmla="*/ 7390613 w 12198284"/>
              <a:gd name="connsiteY30" fmla="*/ 1703429 h 1809736"/>
              <a:gd name="connsiteX31" fmla="*/ 7126663 w 12198284"/>
              <a:gd name="connsiteY31" fmla="*/ 1703429 h 1809736"/>
              <a:gd name="connsiteX32" fmla="*/ 6787298 w 12198284"/>
              <a:gd name="connsiteY32" fmla="*/ 1694002 h 1809736"/>
              <a:gd name="connsiteX33" fmla="*/ 6325385 w 12198284"/>
              <a:gd name="connsiteY33" fmla="*/ 1670946 h 1809736"/>
              <a:gd name="connsiteX34" fmla="*/ 5854044 w 12198284"/>
              <a:gd name="connsiteY34" fmla="*/ 1634829 h 1809736"/>
              <a:gd name="connsiteX35" fmla="*/ 5401558 w 12198284"/>
              <a:gd name="connsiteY35" fmla="*/ 1580880 h 1809736"/>
              <a:gd name="connsiteX36" fmla="*/ 4967925 w 12198284"/>
              <a:gd name="connsiteY36" fmla="*/ 1524319 h 1809736"/>
              <a:gd name="connsiteX37" fmla="*/ 4402317 w 12198284"/>
              <a:gd name="connsiteY37" fmla="*/ 1458332 h 1809736"/>
              <a:gd name="connsiteX38" fmla="*/ 3927443 w 12198284"/>
              <a:gd name="connsiteY38" fmla="*/ 1406543 h 1809736"/>
              <a:gd name="connsiteX39" fmla="*/ 3613738 w 12198284"/>
              <a:gd name="connsiteY39" fmla="*/ 1375082 h 1809736"/>
              <a:gd name="connsiteX40" fmla="*/ 3277385 w 12198284"/>
              <a:gd name="connsiteY40" fmla="*/ 1337370 h 1809736"/>
              <a:gd name="connsiteX41" fmla="*/ 2978869 w 12198284"/>
              <a:gd name="connsiteY41" fmla="*/ 1316930 h 1809736"/>
              <a:gd name="connsiteX42" fmla="*/ 2630077 w 12198284"/>
              <a:gd name="connsiteY42" fmla="*/ 1307503 h 1809736"/>
              <a:gd name="connsiteX43" fmla="*/ 2328420 w 12198284"/>
              <a:gd name="connsiteY43" fmla="*/ 1323745 h 1809736"/>
              <a:gd name="connsiteX44" fmla="*/ 2083323 w 12198284"/>
              <a:gd name="connsiteY44" fmla="*/ 1335783 h 1809736"/>
              <a:gd name="connsiteX45" fmla="*/ 1734531 w 12198284"/>
              <a:gd name="connsiteY45" fmla="*/ 1382917 h 1809736"/>
              <a:gd name="connsiteX46" fmla="*/ 1451727 w 12198284"/>
              <a:gd name="connsiteY46" fmla="*/ 1420625 h 1809736"/>
              <a:gd name="connsiteX47" fmla="*/ 1244337 w 12198284"/>
              <a:gd name="connsiteY47" fmla="*/ 1458332 h 1809736"/>
              <a:gd name="connsiteX48" fmla="*/ 1036947 w 12198284"/>
              <a:gd name="connsiteY48" fmla="*/ 1496039 h 1809736"/>
              <a:gd name="connsiteX49" fmla="*/ 782424 w 12198284"/>
              <a:gd name="connsiteY49" fmla="*/ 1562027 h 1809736"/>
              <a:gd name="connsiteX50" fmla="*/ 584461 w 12198284"/>
              <a:gd name="connsiteY50" fmla="*/ 1609161 h 1809736"/>
              <a:gd name="connsiteX51" fmla="*/ 405352 w 12198284"/>
              <a:gd name="connsiteY51" fmla="*/ 1665722 h 1809736"/>
              <a:gd name="connsiteX52" fmla="*/ 141401 w 12198284"/>
              <a:gd name="connsiteY52" fmla="*/ 1750563 h 1809736"/>
              <a:gd name="connsiteX53" fmla="*/ 3174 w 12198284"/>
              <a:gd name="connsiteY53" fmla="*/ 1809736 h 1809736"/>
              <a:gd name="connsiteX54" fmla="*/ 0 w 12198284"/>
              <a:gd name="connsiteY54" fmla="*/ 802257 h 1809736"/>
              <a:gd name="connsiteX55" fmla="*/ 503 w 12198284"/>
              <a:gd name="connsiteY55" fmla="*/ 4178 h 1809736"/>
              <a:gd name="connsiteX0" fmla="*/ 503 w 12198284"/>
              <a:gd name="connsiteY0" fmla="*/ 1566 h 1809736"/>
              <a:gd name="connsiteX1" fmla="*/ 452487 w 12198284"/>
              <a:gd name="connsiteY1" fmla="*/ 1727 h 1809736"/>
              <a:gd name="connsiteX2" fmla="*/ 2432017 w 12198284"/>
              <a:gd name="connsiteY2" fmla="*/ 0 h 1809736"/>
              <a:gd name="connsiteX3" fmla="*/ 12195207 w 12198284"/>
              <a:gd name="connsiteY3" fmla="*/ 6604 h 1809736"/>
              <a:gd name="connsiteX4" fmla="*/ 12198284 w 12198284"/>
              <a:gd name="connsiteY4" fmla="*/ 1326357 h 1809736"/>
              <a:gd name="connsiteX5" fmla="*/ 11943760 w 12198284"/>
              <a:gd name="connsiteY5" fmla="*/ 1354637 h 1809736"/>
              <a:gd name="connsiteX6" fmla="*/ 11676634 w 12198284"/>
              <a:gd name="connsiteY6" fmla="*/ 1387120 h 1809736"/>
              <a:gd name="connsiteX7" fmla="*/ 11321591 w 12198284"/>
              <a:gd name="connsiteY7" fmla="*/ 1419033 h 1809736"/>
              <a:gd name="connsiteX8" fmla="*/ 11029360 w 12198284"/>
              <a:gd name="connsiteY8" fmla="*/ 1448905 h 1809736"/>
              <a:gd name="connsiteX9" fmla="*/ 10869104 w 12198284"/>
              <a:gd name="connsiteY9" fmla="*/ 1467759 h 1809736"/>
              <a:gd name="connsiteX10" fmla="*/ 10699422 w 12198284"/>
              <a:gd name="connsiteY10" fmla="*/ 1486612 h 1809736"/>
              <a:gd name="connsiteX11" fmla="*/ 10567446 w 12198284"/>
              <a:gd name="connsiteY11" fmla="*/ 1496039 h 1809736"/>
              <a:gd name="connsiteX12" fmla="*/ 10454325 w 12198284"/>
              <a:gd name="connsiteY12" fmla="*/ 1505466 h 1809736"/>
              <a:gd name="connsiteX13" fmla="*/ 10290992 w 12198284"/>
              <a:gd name="connsiteY13" fmla="*/ 1521707 h 1809736"/>
              <a:gd name="connsiteX14" fmla="*/ 10162094 w 12198284"/>
              <a:gd name="connsiteY14" fmla="*/ 1533746 h 1809736"/>
              <a:gd name="connsiteX15" fmla="*/ 10055224 w 12198284"/>
              <a:gd name="connsiteY15" fmla="*/ 1538969 h 1809736"/>
              <a:gd name="connsiteX16" fmla="*/ 9888717 w 12198284"/>
              <a:gd name="connsiteY16" fmla="*/ 1552600 h 1809736"/>
              <a:gd name="connsiteX17" fmla="*/ 9766168 w 12198284"/>
              <a:gd name="connsiteY17" fmla="*/ 1563618 h 1809736"/>
              <a:gd name="connsiteX18" fmla="*/ 9643620 w 12198284"/>
              <a:gd name="connsiteY18" fmla="*/ 1571453 h 1809736"/>
              <a:gd name="connsiteX19" fmla="*/ 9543100 w 12198284"/>
              <a:gd name="connsiteY19" fmla="*/ 1579289 h 1809736"/>
              <a:gd name="connsiteX20" fmla="*/ 9379669 w 12198284"/>
              <a:gd name="connsiteY20" fmla="*/ 1590307 h 1809736"/>
              <a:gd name="connsiteX21" fmla="*/ 9266547 w 12198284"/>
              <a:gd name="connsiteY21" fmla="*/ 1599734 h 1809736"/>
              <a:gd name="connsiteX22" fmla="*/ 8983743 w 12198284"/>
              <a:gd name="connsiteY22" fmla="*/ 1622790 h 1809736"/>
              <a:gd name="connsiteX23" fmla="*/ 8795207 w 12198284"/>
              <a:gd name="connsiteY23" fmla="*/ 1637441 h 1809736"/>
              <a:gd name="connsiteX24" fmla="*/ 8653805 w 12198284"/>
              <a:gd name="connsiteY24" fmla="*/ 1646868 h 1809736"/>
              <a:gd name="connsiteX25" fmla="*/ 8427562 w 12198284"/>
              <a:gd name="connsiteY25" fmla="*/ 1656295 h 1809736"/>
              <a:gd name="connsiteX26" fmla="*/ 8257879 w 12198284"/>
              <a:gd name="connsiteY26" fmla="*/ 1665722 h 1809736"/>
              <a:gd name="connsiteX27" fmla="*/ 8012783 w 12198284"/>
              <a:gd name="connsiteY27" fmla="*/ 1684575 h 1809736"/>
              <a:gd name="connsiteX28" fmla="*/ 7805393 w 12198284"/>
              <a:gd name="connsiteY28" fmla="*/ 1691390 h 1809736"/>
              <a:gd name="connsiteX29" fmla="*/ 7616857 w 12198284"/>
              <a:gd name="connsiteY29" fmla="*/ 1694002 h 1809736"/>
              <a:gd name="connsiteX30" fmla="*/ 7390613 w 12198284"/>
              <a:gd name="connsiteY30" fmla="*/ 1703429 h 1809736"/>
              <a:gd name="connsiteX31" fmla="*/ 7126663 w 12198284"/>
              <a:gd name="connsiteY31" fmla="*/ 1703429 h 1809736"/>
              <a:gd name="connsiteX32" fmla="*/ 6787298 w 12198284"/>
              <a:gd name="connsiteY32" fmla="*/ 1694002 h 1809736"/>
              <a:gd name="connsiteX33" fmla="*/ 6325385 w 12198284"/>
              <a:gd name="connsiteY33" fmla="*/ 1670946 h 1809736"/>
              <a:gd name="connsiteX34" fmla="*/ 5854044 w 12198284"/>
              <a:gd name="connsiteY34" fmla="*/ 1634829 h 1809736"/>
              <a:gd name="connsiteX35" fmla="*/ 5401558 w 12198284"/>
              <a:gd name="connsiteY35" fmla="*/ 1580880 h 1809736"/>
              <a:gd name="connsiteX36" fmla="*/ 4967925 w 12198284"/>
              <a:gd name="connsiteY36" fmla="*/ 1524319 h 1809736"/>
              <a:gd name="connsiteX37" fmla="*/ 4402317 w 12198284"/>
              <a:gd name="connsiteY37" fmla="*/ 1458332 h 1809736"/>
              <a:gd name="connsiteX38" fmla="*/ 3927443 w 12198284"/>
              <a:gd name="connsiteY38" fmla="*/ 1406543 h 1809736"/>
              <a:gd name="connsiteX39" fmla="*/ 3613738 w 12198284"/>
              <a:gd name="connsiteY39" fmla="*/ 1375082 h 1809736"/>
              <a:gd name="connsiteX40" fmla="*/ 3277385 w 12198284"/>
              <a:gd name="connsiteY40" fmla="*/ 1337370 h 1809736"/>
              <a:gd name="connsiteX41" fmla="*/ 2978869 w 12198284"/>
              <a:gd name="connsiteY41" fmla="*/ 1316930 h 1809736"/>
              <a:gd name="connsiteX42" fmla="*/ 2630077 w 12198284"/>
              <a:gd name="connsiteY42" fmla="*/ 1307503 h 1809736"/>
              <a:gd name="connsiteX43" fmla="*/ 2328420 w 12198284"/>
              <a:gd name="connsiteY43" fmla="*/ 1323745 h 1809736"/>
              <a:gd name="connsiteX44" fmla="*/ 2083323 w 12198284"/>
              <a:gd name="connsiteY44" fmla="*/ 1335783 h 1809736"/>
              <a:gd name="connsiteX45" fmla="*/ 1734531 w 12198284"/>
              <a:gd name="connsiteY45" fmla="*/ 1382917 h 1809736"/>
              <a:gd name="connsiteX46" fmla="*/ 1451727 w 12198284"/>
              <a:gd name="connsiteY46" fmla="*/ 1420625 h 1809736"/>
              <a:gd name="connsiteX47" fmla="*/ 1244337 w 12198284"/>
              <a:gd name="connsiteY47" fmla="*/ 1458332 h 1809736"/>
              <a:gd name="connsiteX48" fmla="*/ 1036947 w 12198284"/>
              <a:gd name="connsiteY48" fmla="*/ 1496039 h 1809736"/>
              <a:gd name="connsiteX49" fmla="*/ 782424 w 12198284"/>
              <a:gd name="connsiteY49" fmla="*/ 1562027 h 1809736"/>
              <a:gd name="connsiteX50" fmla="*/ 584461 w 12198284"/>
              <a:gd name="connsiteY50" fmla="*/ 1609161 h 1809736"/>
              <a:gd name="connsiteX51" fmla="*/ 405352 w 12198284"/>
              <a:gd name="connsiteY51" fmla="*/ 1665722 h 1809736"/>
              <a:gd name="connsiteX52" fmla="*/ 141401 w 12198284"/>
              <a:gd name="connsiteY52" fmla="*/ 1750563 h 1809736"/>
              <a:gd name="connsiteX53" fmla="*/ 3174 w 12198284"/>
              <a:gd name="connsiteY53" fmla="*/ 1809736 h 1809736"/>
              <a:gd name="connsiteX54" fmla="*/ 0 w 12198284"/>
              <a:gd name="connsiteY54" fmla="*/ 802257 h 1809736"/>
              <a:gd name="connsiteX55" fmla="*/ 503 w 12198284"/>
              <a:gd name="connsiteY55" fmla="*/ 1566 h 1809736"/>
              <a:gd name="connsiteX0" fmla="*/ 504 w 12198285"/>
              <a:gd name="connsiteY0" fmla="*/ 1566 h 1813549"/>
              <a:gd name="connsiteX1" fmla="*/ 452488 w 12198285"/>
              <a:gd name="connsiteY1" fmla="*/ 1727 h 1813549"/>
              <a:gd name="connsiteX2" fmla="*/ 2432018 w 12198285"/>
              <a:gd name="connsiteY2" fmla="*/ 0 h 1813549"/>
              <a:gd name="connsiteX3" fmla="*/ 12195208 w 12198285"/>
              <a:gd name="connsiteY3" fmla="*/ 6604 h 1813549"/>
              <a:gd name="connsiteX4" fmla="*/ 12198285 w 12198285"/>
              <a:gd name="connsiteY4" fmla="*/ 1326357 h 1813549"/>
              <a:gd name="connsiteX5" fmla="*/ 11943761 w 12198285"/>
              <a:gd name="connsiteY5" fmla="*/ 1354637 h 1813549"/>
              <a:gd name="connsiteX6" fmla="*/ 11676635 w 12198285"/>
              <a:gd name="connsiteY6" fmla="*/ 1387120 h 1813549"/>
              <a:gd name="connsiteX7" fmla="*/ 11321592 w 12198285"/>
              <a:gd name="connsiteY7" fmla="*/ 1419033 h 1813549"/>
              <a:gd name="connsiteX8" fmla="*/ 11029361 w 12198285"/>
              <a:gd name="connsiteY8" fmla="*/ 1448905 h 1813549"/>
              <a:gd name="connsiteX9" fmla="*/ 10869105 w 12198285"/>
              <a:gd name="connsiteY9" fmla="*/ 1467759 h 1813549"/>
              <a:gd name="connsiteX10" fmla="*/ 10699423 w 12198285"/>
              <a:gd name="connsiteY10" fmla="*/ 1486612 h 1813549"/>
              <a:gd name="connsiteX11" fmla="*/ 10567447 w 12198285"/>
              <a:gd name="connsiteY11" fmla="*/ 1496039 h 1813549"/>
              <a:gd name="connsiteX12" fmla="*/ 10454326 w 12198285"/>
              <a:gd name="connsiteY12" fmla="*/ 1505466 h 1813549"/>
              <a:gd name="connsiteX13" fmla="*/ 10290993 w 12198285"/>
              <a:gd name="connsiteY13" fmla="*/ 1521707 h 1813549"/>
              <a:gd name="connsiteX14" fmla="*/ 10162095 w 12198285"/>
              <a:gd name="connsiteY14" fmla="*/ 1533746 h 1813549"/>
              <a:gd name="connsiteX15" fmla="*/ 10055225 w 12198285"/>
              <a:gd name="connsiteY15" fmla="*/ 1538969 h 1813549"/>
              <a:gd name="connsiteX16" fmla="*/ 9888718 w 12198285"/>
              <a:gd name="connsiteY16" fmla="*/ 1552600 h 1813549"/>
              <a:gd name="connsiteX17" fmla="*/ 9766169 w 12198285"/>
              <a:gd name="connsiteY17" fmla="*/ 1563618 h 1813549"/>
              <a:gd name="connsiteX18" fmla="*/ 9643621 w 12198285"/>
              <a:gd name="connsiteY18" fmla="*/ 1571453 h 1813549"/>
              <a:gd name="connsiteX19" fmla="*/ 9543101 w 12198285"/>
              <a:gd name="connsiteY19" fmla="*/ 1579289 h 1813549"/>
              <a:gd name="connsiteX20" fmla="*/ 9379670 w 12198285"/>
              <a:gd name="connsiteY20" fmla="*/ 1590307 h 1813549"/>
              <a:gd name="connsiteX21" fmla="*/ 9266548 w 12198285"/>
              <a:gd name="connsiteY21" fmla="*/ 1599734 h 1813549"/>
              <a:gd name="connsiteX22" fmla="*/ 8983744 w 12198285"/>
              <a:gd name="connsiteY22" fmla="*/ 1622790 h 1813549"/>
              <a:gd name="connsiteX23" fmla="*/ 8795208 w 12198285"/>
              <a:gd name="connsiteY23" fmla="*/ 1637441 h 1813549"/>
              <a:gd name="connsiteX24" fmla="*/ 8653806 w 12198285"/>
              <a:gd name="connsiteY24" fmla="*/ 1646868 h 1813549"/>
              <a:gd name="connsiteX25" fmla="*/ 8427563 w 12198285"/>
              <a:gd name="connsiteY25" fmla="*/ 1656295 h 1813549"/>
              <a:gd name="connsiteX26" fmla="*/ 8257880 w 12198285"/>
              <a:gd name="connsiteY26" fmla="*/ 1665722 h 1813549"/>
              <a:gd name="connsiteX27" fmla="*/ 8012784 w 12198285"/>
              <a:gd name="connsiteY27" fmla="*/ 1684575 h 1813549"/>
              <a:gd name="connsiteX28" fmla="*/ 7805394 w 12198285"/>
              <a:gd name="connsiteY28" fmla="*/ 1691390 h 1813549"/>
              <a:gd name="connsiteX29" fmla="*/ 7616858 w 12198285"/>
              <a:gd name="connsiteY29" fmla="*/ 1694002 h 1813549"/>
              <a:gd name="connsiteX30" fmla="*/ 7390614 w 12198285"/>
              <a:gd name="connsiteY30" fmla="*/ 1703429 h 1813549"/>
              <a:gd name="connsiteX31" fmla="*/ 7126664 w 12198285"/>
              <a:gd name="connsiteY31" fmla="*/ 1703429 h 1813549"/>
              <a:gd name="connsiteX32" fmla="*/ 6787299 w 12198285"/>
              <a:gd name="connsiteY32" fmla="*/ 1694002 h 1813549"/>
              <a:gd name="connsiteX33" fmla="*/ 6325386 w 12198285"/>
              <a:gd name="connsiteY33" fmla="*/ 1670946 h 1813549"/>
              <a:gd name="connsiteX34" fmla="*/ 5854045 w 12198285"/>
              <a:gd name="connsiteY34" fmla="*/ 1634829 h 1813549"/>
              <a:gd name="connsiteX35" fmla="*/ 5401559 w 12198285"/>
              <a:gd name="connsiteY35" fmla="*/ 1580880 h 1813549"/>
              <a:gd name="connsiteX36" fmla="*/ 4967926 w 12198285"/>
              <a:gd name="connsiteY36" fmla="*/ 1524319 h 1813549"/>
              <a:gd name="connsiteX37" fmla="*/ 4402318 w 12198285"/>
              <a:gd name="connsiteY37" fmla="*/ 1458332 h 1813549"/>
              <a:gd name="connsiteX38" fmla="*/ 3927444 w 12198285"/>
              <a:gd name="connsiteY38" fmla="*/ 1406543 h 1813549"/>
              <a:gd name="connsiteX39" fmla="*/ 3613739 w 12198285"/>
              <a:gd name="connsiteY39" fmla="*/ 1375082 h 1813549"/>
              <a:gd name="connsiteX40" fmla="*/ 3277386 w 12198285"/>
              <a:gd name="connsiteY40" fmla="*/ 1337370 h 1813549"/>
              <a:gd name="connsiteX41" fmla="*/ 2978870 w 12198285"/>
              <a:gd name="connsiteY41" fmla="*/ 1316930 h 1813549"/>
              <a:gd name="connsiteX42" fmla="*/ 2630078 w 12198285"/>
              <a:gd name="connsiteY42" fmla="*/ 1307503 h 1813549"/>
              <a:gd name="connsiteX43" fmla="*/ 2328421 w 12198285"/>
              <a:gd name="connsiteY43" fmla="*/ 1323745 h 1813549"/>
              <a:gd name="connsiteX44" fmla="*/ 2083324 w 12198285"/>
              <a:gd name="connsiteY44" fmla="*/ 1335783 h 1813549"/>
              <a:gd name="connsiteX45" fmla="*/ 1734532 w 12198285"/>
              <a:gd name="connsiteY45" fmla="*/ 1382917 h 1813549"/>
              <a:gd name="connsiteX46" fmla="*/ 1451728 w 12198285"/>
              <a:gd name="connsiteY46" fmla="*/ 1420625 h 1813549"/>
              <a:gd name="connsiteX47" fmla="*/ 1244338 w 12198285"/>
              <a:gd name="connsiteY47" fmla="*/ 1458332 h 1813549"/>
              <a:gd name="connsiteX48" fmla="*/ 1036948 w 12198285"/>
              <a:gd name="connsiteY48" fmla="*/ 1496039 h 1813549"/>
              <a:gd name="connsiteX49" fmla="*/ 782425 w 12198285"/>
              <a:gd name="connsiteY49" fmla="*/ 1562027 h 1813549"/>
              <a:gd name="connsiteX50" fmla="*/ 584462 w 12198285"/>
              <a:gd name="connsiteY50" fmla="*/ 1609161 h 1813549"/>
              <a:gd name="connsiteX51" fmla="*/ 405353 w 12198285"/>
              <a:gd name="connsiteY51" fmla="*/ 1665722 h 1813549"/>
              <a:gd name="connsiteX52" fmla="*/ 141402 w 12198285"/>
              <a:gd name="connsiteY52" fmla="*/ 1750563 h 1813549"/>
              <a:gd name="connsiteX53" fmla="*/ 0 w 12198285"/>
              <a:gd name="connsiteY53" fmla="*/ 1813549 h 1813549"/>
              <a:gd name="connsiteX54" fmla="*/ 1 w 12198285"/>
              <a:gd name="connsiteY54" fmla="*/ 802257 h 1813549"/>
              <a:gd name="connsiteX55" fmla="*/ 504 w 12198285"/>
              <a:gd name="connsiteY55" fmla="*/ 1566 h 1813549"/>
              <a:gd name="connsiteX0" fmla="*/ 504 w 12198285"/>
              <a:gd name="connsiteY0" fmla="*/ 1566 h 1813549"/>
              <a:gd name="connsiteX1" fmla="*/ 452488 w 12198285"/>
              <a:gd name="connsiteY1" fmla="*/ 1727 h 1813549"/>
              <a:gd name="connsiteX2" fmla="*/ 2432018 w 12198285"/>
              <a:gd name="connsiteY2" fmla="*/ 0 h 1813549"/>
              <a:gd name="connsiteX3" fmla="*/ 12195208 w 12198285"/>
              <a:gd name="connsiteY3" fmla="*/ 6604 h 1813549"/>
              <a:gd name="connsiteX4" fmla="*/ 12198285 w 12198285"/>
              <a:gd name="connsiteY4" fmla="*/ 1326357 h 1813549"/>
              <a:gd name="connsiteX5" fmla="*/ 11943761 w 12198285"/>
              <a:gd name="connsiteY5" fmla="*/ 1354637 h 1813549"/>
              <a:gd name="connsiteX6" fmla="*/ 11676635 w 12198285"/>
              <a:gd name="connsiteY6" fmla="*/ 1387120 h 1813549"/>
              <a:gd name="connsiteX7" fmla="*/ 11321592 w 12198285"/>
              <a:gd name="connsiteY7" fmla="*/ 1419033 h 1813549"/>
              <a:gd name="connsiteX8" fmla="*/ 11029361 w 12198285"/>
              <a:gd name="connsiteY8" fmla="*/ 1448905 h 1813549"/>
              <a:gd name="connsiteX9" fmla="*/ 10869105 w 12198285"/>
              <a:gd name="connsiteY9" fmla="*/ 1467759 h 1813549"/>
              <a:gd name="connsiteX10" fmla="*/ 10699423 w 12198285"/>
              <a:gd name="connsiteY10" fmla="*/ 1486612 h 1813549"/>
              <a:gd name="connsiteX11" fmla="*/ 10567447 w 12198285"/>
              <a:gd name="connsiteY11" fmla="*/ 1496039 h 1813549"/>
              <a:gd name="connsiteX12" fmla="*/ 10454326 w 12198285"/>
              <a:gd name="connsiteY12" fmla="*/ 1505466 h 1813549"/>
              <a:gd name="connsiteX13" fmla="*/ 10290993 w 12198285"/>
              <a:gd name="connsiteY13" fmla="*/ 1521707 h 1813549"/>
              <a:gd name="connsiteX14" fmla="*/ 10162095 w 12198285"/>
              <a:gd name="connsiteY14" fmla="*/ 1533746 h 1813549"/>
              <a:gd name="connsiteX15" fmla="*/ 10055225 w 12198285"/>
              <a:gd name="connsiteY15" fmla="*/ 1538969 h 1813549"/>
              <a:gd name="connsiteX16" fmla="*/ 9888718 w 12198285"/>
              <a:gd name="connsiteY16" fmla="*/ 1552600 h 1813549"/>
              <a:gd name="connsiteX17" fmla="*/ 9766169 w 12198285"/>
              <a:gd name="connsiteY17" fmla="*/ 1563618 h 1813549"/>
              <a:gd name="connsiteX18" fmla="*/ 9643621 w 12198285"/>
              <a:gd name="connsiteY18" fmla="*/ 1571453 h 1813549"/>
              <a:gd name="connsiteX19" fmla="*/ 9543101 w 12198285"/>
              <a:gd name="connsiteY19" fmla="*/ 1579289 h 1813549"/>
              <a:gd name="connsiteX20" fmla="*/ 9379670 w 12198285"/>
              <a:gd name="connsiteY20" fmla="*/ 1590307 h 1813549"/>
              <a:gd name="connsiteX21" fmla="*/ 9266548 w 12198285"/>
              <a:gd name="connsiteY21" fmla="*/ 1599734 h 1813549"/>
              <a:gd name="connsiteX22" fmla="*/ 8983744 w 12198285"/>
              <a:gd name="connsiteY22" fmla="*/ 1622790 h 1813549"/>
              <a:gd name="connsiteX23" fmla="*/ 8795208 w 12198285"/>
              <a:gd name="connsiteY23" fmla="*/ 1637441 h 1813549"/>
              <a:gd name="connsiteX24" fmla="*/ 8653806 w 12198285"/>
              <a:gd name="connsiteY24" fmla="*/ 1646868 h 1813549"/>
              <a:gd name="connsiteX25" fmla="*/ 8427563 w 12198285"/>
              <a:gd name="connsiteY25" fmla="*/ 1656295 h 1813549"/>
              <a:gd name="connsiteX26" fmla="*/ 8257880 w 12198285"/>
              <a:gd name="connsiteY26" fmla="*/ 1665722 h 1813549"/>
              <a:gd name="connsiteX27" fmla="*/ 8012784 w 12198285"/>
              <a:gd name="connsiteY27" fmla="*/ 1684575 h 1813549"/>
              <a:gd name="connsiteX28" fmla="*/ 7805394 w 12198285"/>
              <a:gd name="connsiteY28" fmla="*/ 1691390 h 1813549"/>
              <a:gd name="connsiteX29" fmla="*/ 7616858 w 12198285"/>
              <a:gd name="connsiteY29" fmla="*/ 1694002 h 1813549"/>
              <a:gd name="connsiteX30" fmla="*/ 7390614 w 12198285"/>
              <a:gd name="connsiteY30" fmla="*/ 1703429 h 1813549"/>
              <a:gd name="connsiteX31" fmla="*/ 7126664 w 12198285"/>
              <a:gd name="connsiteY31" fmla="*/ 1703429 h 1813549"/>
              <a:gd name="connsiteX32" fmla="*/ 6787299 w 12198285"/>
              <a:gd name="connsiteY32" fmla="*/ 1694002 h 1813549"/>
              <a:gd name="connsiteX33" fmla="*/ 6325386 w 12198285"/>
              <a:gd name="connsiteY33" fmla="*/ 1670946 h 1813549"/>
              <a:gd name="connsiteX34" fmla="*/ 5854045 w 12198285"/>
              <a:gd name="connsiteY34" fmla="*/ 1634829 h 1813549"/>
              <a:gd name="connsiteX35" fmla="*/ 5401559 w 12198285"/>
              <a:gd name="connsiteY35" fmla="*/ 1580880 h 1813549"/>
              <a:gd name="connsiteX36" fmla="*/ 4967926 w 12198285"/>
              <a:gd name="connsiteY36" fmla="*/ 1524319 h 1813549"/>
              <a:gd name="connsiteX37" fmla="*/ 4402318 w 12198285"/>
              <a:gd name="connsiteY37" fmla="*/ 1458332 h 1813549"/>
              <a:gd name="connsiteX38" fmla="*/ 3927444 w 12198285"/>
              <a:gd name="connsiteY38" fmla="*/ 1406543 h 1813549"/>
              <a:gd name="connsiteX39" fmla="*/ 3613739 w 12198285"/>
              <a:gd name="connsiteY39" fmla="*/ 1375082 h 1813549"/>
              <a:gd name="connsiteX40" fmla="*/ 3277386 w 12198285"/>
              <a:gd name="connsiteY40" fmla="*/ 1337370 h 1813549"/>
              <a:gd name="connsiteX41" fmla="*/ 2978870 w 12198285"/>
              <a:gd name="connsiteY41" fmla="*/ 1316930 h 1813549"/>
              <a:gd name="connsiteX42" fmla="*/ 2630078 w 12198285"/>
              <a:gd name="connsiteY42" fmla="*/ 1307503 h 1813549"/>
              <a:gd name="connsiteX43" fmla="*/ 2328421 w 12198285"/>
              <a:gd name="connsiteY43" fmla="*/ 1323745 h 1813549"/>
              <a:gd name="connsiteX44" fmla="*/ 2083324 w 12198285"/>
              <a:gd name="connsiteY44" fmla="*/ 1335783 h 1813549"/>
              <a:gd name="connsiteX45" fmla="*/ 1734532 w 12198285"/>
              <a:gd name="connsiteY45" fmla="*/ 1382917 h 1813549"/>
              <a:gd name="connsiteX46" fmla="*/ 1451728 w 12198285"/>
              <a:gd name="connsiteY46" fmla="*/ 1420625 h 1813549"/>
              <a:gd name="connsiteX47" fmla="*/ 1244338 w 12198285"/>
              <a:gd name="connsiteY47" fmla="*/ 1458332 h 1813549"/>
              <a:gd name="connsiteX48" fmla="*/ 1036948 w 12198285"/>
              <a:gd name="connsiteY48" fmla="*/ 1496039 h 1813549"/>
              <a:gd name="connsiteX49" fmla="*/ 782425 w 12198285"/>
              <a:gd name="connsiteY49" fmla="*/ 1562027 h 1813549"/>
              <a:gd name="connsiteX50" fmla="*/ 584462 w 12198285"/>
              <a:gd name="connsiteY50" fmla="*/ 1609161 h 1813549"/>
              <a:gd name="connsiteX51" fmla="*/ 405353 w 12198285"/>
              <a:gd name="connsiteY51" fmla="*/ 1665722 h 1813549"/>
              <a:gd name="connsiteX52" fmla="*/ 141402 w 12198285"/>
              <a:gd name="connsiteY52" fmla="*/ 1750563 h 1813549"/>
              <a:gd name="connsiteX53" fmla="*/ 0 w 12198285"/>
              <a:gd name="connsiteY53" fmla="*/ 1813549 h 1813549"/>
              <a:gd name="connsiteX54" fmla="*/ 1 w 12198285"/>
              <a:gd name="connsiteY54" fmla="*/ 802257 h 1813549"/>
              <a:gd name="connsiteX55" fmla="*/ 504 w 12198285"/>
              <a:gd name="connsiteY55" fmla="*/ 1566 h 1813549"/>
              <a:gd name="connsiteX0" fmla="*/ 504 w 12198285"/>
              <a:gd name="connsiteY0" fmla="*/ 1566 h 1813549"/>
              <a:gd name="connsiteX1" fmla="*/ 452488 w 12198285"/>
              <a:gd name="connsiteY1" fmla="*/ 1727 h 1813549"/>
              <a:gd name="connsiteX2" fmla="*/ 2432018 w 12198285"/>
              <a:gd name="connsiteY2" fmla="*/ 0 h 1813549"/>
              <a:gd name="connsiteX3" fmla="*/ 12195208 w 12198285"/>
              <a:gd name="connsiteY3" fmla="*/ 6604 h 1813549"/>
              <a:gd name="connsiteX4" fmla="*/ 12198285 w 12198285"/>
              <a:gd name="connsiteY4" fmla="*/ 1326357 h 1813549"/>
              <a:gd name="connsiteX5" fmla="*/ 11943761 w 12198285"/>
              <a:gd name="connsiteY5" fmla="*/ 1354637 h 1813549"/>
              <a:gd name="connsiteX6" fmla="*/ 11676635 w 12198285"/>
              <a:gd name="connsiteY6" fmla="*/ 1387120 h 1813549"/>
              <a:gd name="connsiteX7" fmla="*/ 11321592 w 12198285"/>
              <a:gd name="connsiteY7" fmla="*/ 1419033 h 1813549"/>
              <a:gd name="connsiteX8" fmla="*/ 11029361 w 12198285"/>
              <a:gd name="connsiteY8" fmla="*/ 1448905 h 1813549"/>
              <a:gd name="connsiteX9" fmla="*/ 10869105 w 12198285"/>
              <a:gd name="connsiteY9" fmla="*/ 1467759 h 1813549"/>
              <a:gd name="connsiteX10" fmla="*/ 10699423 w 12198285"/>
              <a:gd name="connsiteY10" fmla="*/ 1486612 h 1813549"/>
              <a:gd name="connsiteX11" fmla="*/ 10567447 w 12198285"/>
              <a:gd name="connsiteY11" fmla="*/ 1496039 h 1813549"/>
              <a:gd name="connsiteX12" fmla="*/ 10454326 w 12198285"/>
              <a:gd name="connsiteY12" fmla="*/ 1505466 h 1813549"/>
              <a:gd name="connsiteX13" fmla="*/ 10290993 w 12198285"/>
              <a:gd name="connsiteY13" fmla="*/ 1521707 h 1813549"/>
              <a:gd name="connsiteX14" fmla="*/ 10162095 w 12198285"/>
              <a:gd name="connsiteY14" fmla="*/ 1533746 h 1813549"/>
              <a:gd name="connsiteX15" fmla="*/ 10055225 w 12198285"/>
              <a:gd name="connsiteY15" fmla="*/ 1538969 h 1813549"/>
              <a:gd name="connsiteX16" fmla="*/ 9888718 w 12198285"/>
              <a:gd name="connsiteY16" fmla="*/ 1552600 h 1813549"/>
              <a:gd name="connsiteX17" fmla="*/ 9766169 w 12198285"/>
              <a:gd name="connsiteY17" fmla="*/ 1563618 h 1813549"/>
              <a:gd name="connsiteX18" fmla="*/ 9643621 w 12198285"/>
              <a:gd name="connsiteY18" fmla="*/ 1571453 h 1813549"/>
              <a:gd name="connsiteX19" fmla="*/ 9543101 w 12198285"/>
              <a:gd name="connsiteY19" fmla="*/ 1579289 h 1813549"/>
              <a:gd name="connsiteX20" fmla="*/ 9379670 w 12198285"/>
              <a:gd name="connsiteY20" fmla="*/ 1590307 h 1813549"/>
              <a:gd name="connsiteX21" fmla="*/ 9266548 w 12198285"/>
              <a:gd name="connsiteY21" fmla="*/ 1599734 h 1813549"/>
              <a:gd name="connsiteX22" fmla="*/ 8983744 w 12198285"/>
              <a:gd name="connsiteY22" fmla="*/ 1622790 h 1813549"/>
              <a:gd name="connsiteX23" fmla="*/ 8795208 w 12198285"/>
              <a:gd name="connsiteY23" fmla="*/ 1637441 h 1813549"/>
              <a:gd name="connsiteX24" fmla="*/ 8653806 w 12198285"/>
              <a:gd name="connsiteY24" fmla="*/ 1646868 h 1813549"/>
              <a:gd name="connsiteX25" fmla="*/ 8427563 w 12198285"/>
              <a:gd name="connsiteY25" fmla="*/ 1656295 h 1813549"/>
              <a:gd name="connsiteX26" fmla="*/ 8257880 w 12198285"/>
              <a:gd name="connsiteY26" fmla="*/ 1665722 h 1813549"/>
              <a:gd name="connsiteX27" fmla="*/ 8012784 w 12198285"/>
              <a:gd name="connsiteY27" fmla="*/ 1684575 h 1813549"/>
              <a:gd name="connsiteX28" fmla="*/ 7805394 w 12198285"/>
              <a:gd name="connsiteY28" fmla="*/ 1691390 h 1813549"/>
              <a:gd name="connsiteX29" fmla="*/ 7616858 w 12198285"/>
              <a:gd name="connsiteY29" fmla="*/ 1694002 h 1813549"/>
              <a:gd name="connsiteX30" fmla="*/ 7390614 w 12198285"/>
              <a:gd name="connsiteY30" fmla="*/ 1703429 h 1813549"/>
              <a:gd name="connsiteX31" fmla="*/ 7126664 w 12198285"/>
              <a:gd name="connsiteY31" fmla="*/ 1703429 h 1813549"/>
              <a:gd name="connsiteX32" fmla="*/ 6787299 w 12198285"/>
              <a:gd name="connsiteY32" fmla="*/ 1694002 h 1813549"/>
              <a:gd name="connsiteX33" fmla="*/ 6325386 w 12198285"/>
              <a:gd name="connsiteY33" fmla="*/ 1670946 h 1813549"/>
              <a:gd name="connsiteX34" fmla="*/ 5854045 w 12198285"/>
              <a:gd name="connsiteY34" fmla="*/ 1634829 h 1813549"/>
              <a:gd name="connsiteX35" fmla="*/ 5401559 w 12198285"/>
              <a:gd name="connsiteY35" fmla="*/ 1580880 h 1813549"/>
              <a:gd name="connsiteX36" fmla="*/ 4967926 w 12198285"/>
              <a:gd name="connsiteY36" fmla="*/ 1524319 h 1813549"/>
              <a:gd name="connsiteX37" fmla="*/ 4402318 w 12198285"/>
              <a:gd name="connsiteY37" fmla="*/ 1458332 h 1813549"/>
              <a:gd name="connsiteX38" fmla="*/ 3927444 w 12198285"/>
              <a:gd name="connsiteY38" fmla="*/ 1406543 h 1813549"/>
              <a:gd name="connsiteX39" fmla="*/ 3613739 w 12198285"/>
              <a:gd name="connsiteY39" fmla="*/ 1375082 h 1813549"/>
              <a:gd name="connsiteX40" fmla="*/ 3277386 w 12198285"/>
              <a:gd name="connsiteY40" fmla="*/ 1337370 h 1813549"/>
              <a:gd name="connsiteX41" fmla="*/ 2978870 w 12198285"/>
              <a:gd name="connsiteY41" fmla="*/ 1316930 h 1813549"/>
              <a:gd name="connsiteX42" fmla="*/ 2630078 w 12198285"/>
              <a:gd name="connsiteY42" fmla="*/ 1307503 h 1813549"/>
              <a:gd name="connsiteX43" fmla="*/ 2328421 w 12198285"/>
              <a:gd name="connsiteY43" fmla="*/ 1323745 h 1813549"/>
              <a:gd name="connsiteX44" fmla="*/ 2083324 w 12198285"/>
              <a:gd name="connsiteY44" fmla="*/ 1335783 h 1813549"/>
              <a:gd name="connsiteX45" fmla="*/ 1734532 w 12198285"/>
              <a:gd name="connsiteY45" fmla="*/ 1382917 h 1813549"/>
              <a:gd name="connsiteX46" fmla="*/ 1451728 w 12198285"/>
              <a:gd name="connsiteY46" fmla="*/ 1420625 h 1813549"/>
              <a:gd name="connsiteX47" fmla="*/ 1244338 w 12198285"/>
              <a:gd name="connsiteY47" fmla="*/ 1458332 h 1813549"/>
              <a:gd name="connsiteX48" fmla="*/ 1036948 w 12198285"/>
              <a:gd name="connsiteY48" fmla="*/ 1496039 h 1813549"/>
              <a:gd name="connsiteX49" fmla="*/ 782425 w 12198285"/>
              <a:gd name="connsiteY49" fmla="*/ 1562027 h 1813549"/>
              <a:gd name="connsiteX50" fmla="*/ 584462 w 12198285"/>
              <a:gd name="connsiteY50" fmla="*/ 1609161 h 1813549"/>
              <a:gd name="connsiteX51" fmla="*/ 405353 w 12198285"/>
              <a:gd name="connsiteY51" fmla="*/ 1665722 h 1813549"/>
              <a:gd name="connsiteX52" fmla="*/ 141402 w 12198285"/>
              <a:gd name="connsiteY52" fmla="*/ 1750563 h 1813549"/>
              <a:gd name="connsiteX53" fmla="*/ 0 w 12198285"/>
              <a:gd name="connsiteY53" fmla="*/ 1813549 h 1813549"/>
              <a:gd name="connsiteX54" fmla="*/ 1 w 12198285"/>
              <a:gd name="connsiteY54" fmla="*/ 802257 h 1813549"/>
              <a:gd name="connsiteX55" fmla="*/ 504 w 12198285"/>
              <a:gd name="connsiteY55" fmla="*/ 1566 h 1813549"/>
              <a:gd name="connsiteX0" fmla="*/ 504 w 12198285"/>
              <a:gd name="connsiteY0" fmla="*/ 1566 h 1813549"/>
              <a:gd name="connsiteX1" fmla="*/ 452488 w 12198285"/>
              <a:gd name="connsiteY1" fmla="*/ 1727 h 1813549"/>
              <a:gd name="connsiteX2" fmla="*/ 2432018 w 12198285"/>
              <a:gd name="connsiteY2" fmla="*/ 0 h 1813549"/>
              <a:gd name="connsiteX3" fmla="*/ 12195208 w 12198285"/>
              <a:gd name="connsiteY3" fmla="*/ 6604 h 1813549"/>
              <a:gd name="connsiteX4" fmla="*/ 12198285 w 12198285"/>
              <a:gd name="connsiteY4" fmla="*/ 1326357 h 1813549"/>
              <a:gd name="connsiteX5" fmla="*/ 11943761 w 12198285"/>
              <a:gd name="connsiteY5" fmla="*/ 1354637 h 1813549"/>
              <a:gd name="connsiteX6" fmla="*/ 11676635 w 12198285"/>
              <a:gd name="connsiteY6" fmla="*/ 1387120 h 1813549"/>
              <a:gd name="connsiteX7" fmla="*/ 11321592 w 12198285"/>
              <a:gd name="connsiteY7" fmla="*/ 1419033 h 1813549"/>
              <a:gd name="connsiteX8" fmla="*/ 11029361 w 12198285"/>
              <a:gd name="connsiteY8" fmla="*/ 1448905 h 1813549"/>
              <a:gd name="connsiteX9" fmla="*/ 10869105 w 12198285"/>
              <a:gd name="connsiteY9" fmla="*/ 1467759 h 1813549"/>
              <a:gd name="connsiteX10" fmla="*/ 10699423 w 12198285"/>
              <a:gd name="connsiteY10" fmla="*/ 1486612 h 1813549"/>
              <a:gd name="connsiteX11" fmla="*/ 10567447 w 12198285"/>
              <a:gd name="connsiteY11" fmla="*/ 1496039 h 1813549"/>
              <a:gd name="connsiteX12" fmla="*/ 10454326 w 12198285"/>
              <a:gd name="connsiteY12" fmla="*/ 1505466 h 1813549"/>
              <a:gd name="connsiteX13" fmla="*/ 10290993 w 12198285"/>
              <a:gd name="connsiteY13" fmla="*/ 1521707 h 1813549"/>
              <a:gd name="connsiteX14" fmla="*/ 10162095 w 12198285"/>
              <a:gd name="connsiteY14" fmla="*/ 1533746 h 1813549"/>
              <a:gd name="connsiteX15" fmla="*/ 10055225 w 12198285"/>
              <a:gd name="connsiteY15" fmla="*/ 1538969 h 1813549"/>
              <a:gd name="connsiteX16" fmla="*/ 9888718 w 12198285"/>
              <a:gd name="connsiteY16" fmla="*/ 1552600 h 1813549"/>
              <a:gd name="connsiteX17" fmla="*/ 9766169 w 12198285"/>
              <a:gd name="connsiteY17" fmla="*/ 1563618 h 1813549"/>
              <a:gd name="connsiteX18" fmla="*/ 9643621 w 12198285"/>
              <a:gd name="connsiteY18" fmla="*/ 1571453 h 1813549"/>
              <a:gd name="connsiteX19" fmla="*/ 9543101 w 12198285"/>
              <a:gd name="connsiteY19" fmla="*/ 1579289 h 1813549"/>
              <a:gd name="connsiteX20" fmla="*/ 9379670 w 12198285"/>
              <a:gd name="connsiteY20" fmla="*/ 1590307 h 1813549"/>
              <a:gd name="connsiteX21" fmla="*/ 9266548 w 12198285"/>
              <a:gd name="connsiteY21" fmla="*/ 1599734 h 1813549"/>
              <a:gd name="connsiteX22" fmla="*/ 8983744 w 12198285"/>
              <a:gd name="connsiteY22" fmla="*/ 1622790 h 1813549"/>
              <a:gd name="connsiteX23" fmla="*/ 8795208 w 12198285"/>
              <a:gd name="connsiteY23" fmla="*/ 1637441 h 1813549"/>
              <a:gd name="connsiteX24" fmla="*/ 8653806 w 12198285"/>
              <a:gd name="connsiteY24" fmla="*/ 1646868 h 1813549"/>
              <a:gd name="connsiteX25" fmla="*/ 8427563 w 12198285"/>
              <a:gd name="connsiteY25" fmla="*/ 1656295 h 1813549"/>
              <a:gd name="connsiteX26" fmla="*/ 8257880 w 12198285"/>
              <a:gd name="connsiteY26" fmla="*/ 1665722 h 1813549"/>
              <a:gd name="connsiteX27" fmla="*/ 8012784 w 12198285"/>
              <a:gd name="connsiteY27" fmla="*/ 1684575 h 1813549"/>
              <a:gd name="connsiteX28" fmla="*/ 7805394 w 12198285"/>
              <a:gd name="connsiteY28" fmla="*/ 1691390 h 1813549"/>
              <a:gd name="connsiteX29" fmla="*/ 7616858 w 12198285"/>
              <a:gd name="connsiteY29" fmla="*/ 1694002 h 1813549"/>
              <a:gd name="connsiteX30" fmla="*/ 7390614 w 12198285"/>
              <a:gd name="connsiteY30" fmla="*/ 1703429 h 1813549"/>
              <a:gd name="connsiteX31" fmla="*/ 7126664 w 12198285"/>
              <a:gd name="connsiteY31" fmla="*/ 1703429 h 1813549"/>
              <a:gd name="connsiteX32" fmla="*/ 6787299 w 12198285"/>
              <a:gd name="connsiteY32" fmla="*/ 1694002 h 1813549"/>
              <a:gd name="connsiteX33" fmla="*/ 6325386 w 12198285"/>
              <a:gd name="connsiteY33" fmla="*/ 1670946 h 1813549"/>
              <a:gd name="connsiteX34" fmla="*/ 5854045 w 12198285"/>
              <a:gd name="connsiteY34" fmla="*/ 1634829 h 1813549"/>
              <a:gd name="connsiteX35" fmla="*/ 5401559 w 12198285"/>
              <a:gd name="connsiteY35" fmla="*/ 1580880 h 1813549"/>
              <a:gd name="connsiteX36" fmla="*/ 4967926 w 12198285"/>
              <a:gd name="connsiteY36" fmla="*/ 1524319 h 1813549"/>
              <a:gd name="connsiteX37" fmla="*/ 4402318 w 12198285"/>
              <a:gd name="connsiteY37" fmla="*/ 1458332 h 1813549"/>
              <a:gd name="connsiteX38" fmla="*/ 3927444 w 12198285"/>
              <a:gd name="connsiteY38" fmla="*/ 1406543 h 1813549"/>
              <a:gd name="connsiteX39" fmla="*/ 3613739 w 12198285"/>
              <a:gd name="connsiteY39" fmla="*/ 1375082 h 1813549"/>
              <a:gd name="connsiteX40" fmla="*/ 3277386 w 12198285"/>
              <a:gd name="connsiteY40" fmla="*/ 1337370 h 1813549"/>
              <a:gd name="connsiteX41" fmla="*/ 2978870 w 12198285"/>
              <a:gd name="connsiteY41" fmla="*/ 1316930 h 1813549"/>
              <a:gd name="connsiteX42" fmla="*/ 2630078 w 12198285"/>
              <a:gd name="connsiteY42" fmla="*/ 1307503 h 1813549"/>
              <a:gd name="connsiteX43" fmla="*/ 2328421 w 12198285"/>
              <a:gd name="connsiteY43" fmla="*/ 1323745 h 1813549"/>
              <a:gd name="connsiteX44" fmla="*/ 2083324 w 12198285"/>
              <a:gd name="connsiteY44" fmla="*/ 1335783 h 1813549"/>
              <a:gd name="connsiteX45" fmla="*/ 1734532 w 12198285"/>
              <a:gd name="connsiteY45" fmla="*/ 1382917 h 1813549"/>
              <a:gd name="connsiteX46" fmla="*/ 1451728 w 12198285"/>
              <a:gd name="connsiteY46" fmla="*/ 1420625 h 1813549"/>
              <a:gd name="connsiteX47" fmla="*/ 1244338 w 12198285"/>
              <a:gd name="connsiteY47" fmla="*/ 1458332 h 1813549"/>
              <a:gd name="connsiteX48" fmla="*/ 1036948 w 12198285"/>
              <a:gd name="connsiteY48" fmla="*/ 1496039 h 1813549"/>
              <a:gd name="connsiteX49" fmla="*/ 782425 w 12198285"/>
              <a:gd name="connsiteY49" fmla="*/ 1562027 h 1813549"/>
              <a:gd name="connsiteX50" fmla="*/ 584462 w 12198285"/>
              <a:gd name="connsiteY50" fmla="*/ 1609161 h 1813549"/>
              <a:gd name="connsiteX51" fmla="*/ 405353 w 12198285"/>
              <a:gd name="connsiteY51" fmla="*/ 1665722 h 1813549"/>
              <a:gd name="connsiteX52" fmla="*/ 169977 w 12198285"/>
              <a:gd name="connsiteY52" fmla="*/ 1742938 h 1813549"/>
              <a:gd name="connsiteX53" fmla="*/ 0 w 12198285"/>
              <a:gd name="connsiteY53" fmla="*/ 1813549 h 1813549"/>
              <a:gd name="connsiteX54" fmla="*/ 1 w 12198285"/>
              <a:gd name="connsiteY54" fmla="*/ 802257 h 1813549"/>
              <a:gd name="connsiteX55" fmla="*/ 504 w 12198285"/>
              <a:gd name="connsiteY55" fmla="*/ 1566 h 1813549"/>
              <a:gd name="connsiteX0" fmla="*/ 772 w 12198553"/>
              <a:gd name="connsiteY0" fmla="*/ 1566 h 1813549"/>
              <a:gd name="connsiteX1" fmla="*/ 452756 w 12198553"/>
              <a:gd name="connsiteY1" fmla="*/ 1727 h 1813549"/>
              <a:gd name="connsiteX2" fmla="*/ 2432286 w 12198553"/>
              <a:gd name="connsiteY2" fmla="*/ 0 h 1813549"/>
              <a:gd name="connsiteX3" fmla="*/ 12195476 w 12198553"/>
              <a:gd name="connsiteY3" fmla="*/ 6604 h 1813549"/>
              <a:gd name="connsiteX4" fmla="*/ 12198553 w 12198553"/>
              <a:gd name="connsiteY4" fmla="*/ 1326357 h 1813549"/>
              <a:gd name="connsiteX5" fmla="*/ 11944029 w 12198553"/>
              <a:gd name="connsiteY5" fmla="*/ 1354637 h 1813549"/>
              <a:gd name="connsiteX6" fmla="*/ 11676903 w 12198553"/>
              <a:gd name="connsiteY6" fmla="*/ 1387120 h 1813549"/>
              <a:gd name="connsiteX7" fmla="*/ 11321860 w 12198553"/>
              <a:gd name="connsiteY7" fmla="*/ 1419033 h 1813549"/>
              <a:gd name="connsiteX8" fmla="*/ 11029629 w 12198553"/>
              <a:gd name="connsiteY8" fmla="*/ 1448905 h 1813549"/>
              <a:gd name="connsiteX9" fmla="*/ 10869373 w 12198553"/>
              <a:gd name="connsiteY9" fmla="*/ 1467759 h 1813549"/>
              <a:gd name="connsiteX10" fmla="*/ 10699691 w 12198553"/>
              <a:gd name="connsiteY10" fmla="*/ 1486612 h 1813549"/>
              <a:gd name="connsiteX11" fmla="*/ 10567715 w 12198553"/>
              <a:gd name="connsiteY11" fmla="*/ 1496039 h 1813549"/>
              <a:gd name="connsiteX12" fmla="*/ 10454594 w 12198553"/>
              <a:gd name="connsiteY12" fmla="*/ 1505466 h 1813549"/>
              <a:gd name="connsiteX13" fmla="*/ 10291261 w 12198553"/>
              <a:gd name="connsiteY13" fmla="*/ 1521707 h 1813549"/>
              <a:gd name="connsiteX14" fmla="*/ 10162363 w 12198553"/>
              <a:gd name="connsiteY14" fmla="*/ 1533746 h 1813549"/>
              <a:gd name="connsiteX15" fmla="*/ 10055493 w 12198553"/>
              <a:gd name="connsiteY15" fmla="*/ 1538969 h 1813549"/>
              <a:gd name="connsiteX16" fmla="*/ 9888986 w 12198553"/>
              <a:gd name="connsiteY16" fmla="*/ 1552600 h 1813549"/>
              <a:gd name="connsiteX17" fmla="*/ 9766437 w 12198553"/>
              <a:gd name="connsiteY17" fmla="*/ 1563618 h 1813549"/>
              <a:gd name="connsiteX18" fmla="*/ 9643889 w 12198553"/>
              <a:gd name="connsiteY18" fmla="*/ 1571453 h 1813549"/>
              <a:gd name="connsiteX19" fmla="*/ 9543369 w 12198553"/>
              <a:gd name="connsiteY19" fmla="*/ 1579289 h 1813549"/>
              <a:gd name="connsiteX20" fmla="*/ 9379938 w 12198553"/>
              <a:gd name="connsiteY20" fmla="*/ 1590307 h 1813549"/>
              <a:gd name="connsiteX21" fmla="*/ 9266816 w 12198553"/>
              <a:gd name="connsiteY21" fmla="*/ 1599734 h 1813549"/>
              <a:gd name="connsiteX22" fmla="*/ 8984012 w 12198553"/>
              <a:gd name="connsiteY22" fmla="*/ 1622790 h 1813549"/>
              <a:gd name="connsiteX23" fmla="*/ 8795476 w 12198553"/>
              <a:gd name="connsiteY23" fmla="*/ 1637441 h 1813549"/>
              <a:gd name="connsiteX24" fmla="*/ 8654074 w 12198553"/>
              <a:gd name="connsiteY24" fmla="*/ 1646868 h 1813549"/>
              <a:gd name="connsiteX25" fmla="*/ 8427831 w 12198553"/>
              <a:gd name="connsiteY25" fmla="*/ 1656295 h 1813549"/>
              <a:gd name="connsiteX26" fmla="*/ 8258148 w 12198553"/>
              <a:gd name="connsiteY26" fmla="*/ 1665722 h 1813549"/>
              <a:gd name="connsiteX27" fmla="*/ 8013052 w 12198553"/>
              <a:gd name="connsiteY27" fmla="*/ 1684575 h 1813549"/>
              <a:gd name="connsiteX28" fmla="*/ 7805662 w 12198553"/>
              <a:gd name="connsiteY28" fmla="*/ 1691390 h 1813549"/>
              <a:gd name="connsiteX29" fmla="*/ 7617126 w 12198553"/>
              <a:gd name="connsiteY29" fmla="*/ 1694002 h 1813549"/>
              <a:gd name="connsiteX30" fmla="*/ 7390882 w 12198553"/>
              <a:gd name="connsiteY30" fmla="*/ 1703429 h 1813549"/>
              <a:gd name="connsiteX31" fmla="*/ 7126932 w 12198553"/>
              <a:gd name="connsiteY31" fmla="*/ 1703429 h 1813549"/>
              <a:gd name="connsiteX32" fmla="*/ 6787567 w 12198553"/>
              <a:gd name="connsiteY32" fmla="*/ 1694002 h 1813549"/>
              <a:gd name="connsiteX33" fmla="*/ 6325654 w 12198553"/>
              <a:gd name="connsiteY33" fmla="*/ 1670946 h 1813549"/>
              <a:gd name="connsiteX34" fmla="*/ 5854313 w 12198553"/>
              <a:gd name="connsiteY34" fmla="*/ 1634829 h 1813549"/>
              <a:gd name="connsiteX35" fmla="*/ 5401827 w 12198553"/>
              <a:gd name="connsiteY35" fmla="*/ 1580880 h 1813549"/>
              <a:gd name="connsiteX36" fmla="*/ 4968194 w 12198553"/>
              <a:gd name="connsiteY36" fmla="*/ 1524319 h 1813549"/>
              <a:gd name="connsiteX37" fmla="*/ 4402586 w 12198553"/>
              <a:gd name="connsiteY37" fmla="*/ 1458332 h 1813549"/>
              <a:gd name="connsiteX38" fmla="*/ 3927712 w 12198553"/>
              <a:gd name="connsiteY38" fmla="*/ 1406543 h 1813549"/>
              <a:gd name="connsiteX39" fmla="*/ 3614007 w 12198553"/>
              <a:gd name="connsiteY39" fmla="*/ 1375082 h 1813549"/>
              <a:gd name="connsiteX40" fmla="*/ 3277654 w 12198553"/>
              <a:gd name="connsiteY40" fmla="*/ 1337370 h 1813549"/>
              <a:gd name="connsiteX41" fmla="*/ 2979138 w 12198553"/>
              <a:gd name="connsiteY41" fmla="*/ 1316930 h 1813549"/>
              <a:gd name="connsiteX42" fmla="*/ 2630346 w 12198553"/>
              <a:gd name="connsiteY42" fmla="*/ 1307503 h 1813549"/>
              <a:gd name="connsiteX43" fmla="*/ 2328689 w 12198553"/>
              <a:gd name="connsiteY43" fmla="*/ 1323745 h 1813549"/>
              <a:gd name="connsiteX44" fmla="*/ 2083592 w 12198553"/>
              <a:gd name="connsiteY44" fmla="*/ 1335783 h 1813549"/>
              <a:gd name="connsiteX45" fmla="*/ 1734800 w 12198553"/>
              <a:gd name="connsiteY45" fmla="*/ 1382917 h 1813549"/>
              <a:gd name="connsiteX46" fmla="*/ 1451996 w 12198553"/>
              <a:gd name="connsiteY46" fmla="*/ 1420625 h 1813549"/>
              <a:gd name="connsiteX47" fmla="*/ 1244606 w 12198553"/>
              <a:gd name="connsiteY47" fmla="*/ 1458332 h 1813549"/>
              <a:gd name="connsiteX48" fmla="*/ 1037216 w 12198553"/>
              <a:gd name="connsiteY48" fmla="*/ 1496039 h 1813549"/>
              <a:gd name="connsiteX49" fmla="*/ 782693 w 12198553"/>
              <a:gd name="connsiteY49" fmla="*/ 1562027 h 1813549"/>
              <a:gd name="connsiteX50" fmla="*/ 584730 w 12198553"/>
              <a:gd name="connsiteY50" fmla="*/ 1609161 h 1813549"/>
              <a:gd name="connsiteX51" fmla="*/ 405621 w 12198553"/>
              <a:gd name="connsiteY51" fmla="*/ 1665722 h 1813549"/>
              <a:gd name="connsiteX52" fmla="*/ 170245 w 12198553"/>
              <a:gd name="connsiteY52" fmla="*/ 1742938 h 1813549"/>
              <a:gd name="connsiteX53" fmla="*/ 268 w 12198553"/>
              <a:gd name="connsiteY53" fmla="*/ 1813549 h 1813549"/>
              <a:gd name="connsiteX54" fmla="*/ 269 w 12198553"/>
              <a:gd name="connsiteY54" fmla="*/ 802257 h 1813549"/>
              <a:gd name="connsiteX55" fmla="*/ 772 w 12198553"/>
              <a:gd name="connsiteY55" fmla="*/ 1566 h 1813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8553" h="1813549">
                <a:moveTo>
                  <a:pt x="772" y="1566"/>
                </a:moveTo>
                <a:cubicBezTo>
                  <a:pt x="-13" y="1345"/>
                  <a:pt x="243566" y="4380"/>
                  <a:pt x="452756" y="1727"/>
                </a:cubicBezTo>
                <a:cubicBezTo>
                  <a:pt x="905243" y="722"/>
                  <a:pt x="451053" y="6830"/>
                  <a:pt x="2432286" y="0"/>
                </a:cubicBezTo>
                <a:lnTo>
                  <a:pt x="12195476" y="6604"/>
                </a:lnTo>
                <a:cubicBezTo>
                  <a:pt x="12198618" y="446522"/>
                  <a:pt x="12195411" y="886439"/>
                  <a:pt x="12198553" y="1326357"/>
                </a:cubicBezTo>
                <a:lnTo>
                  <a:pt x="11944029" y="1354637"/>
                </a:lnTo>
                <a:cubicBezTo>
                  <a:pt x="11854987" y="1365465"/>
                  <a:pt x="11765945" y="1381516"/>
                  <a:pt x="11676903" y="1387120"/>
                </a:cubicBezTo>
                <a:lnTo>
                  <a:pt x="11321860" y="1419033"/>
                </a:lnTo>
                <a:lnTo>
                  <a:pt x="11029629" y="1448905"/>
                </a:lnTo>
                <a:lnTo>
                  <a:pt x="10869373" y="1467759"/>
                </a:lnTo>
                <a:lnTo>
                  <a:pt x="10699691" y="1486612"/>
                </a:lnTo>
                <a:lnTo>
                  <a:pt x="10567715" y="1496039"/>
                </a:lnTo>
                <a:lnTo>
                  <a:pt x="10454594" y="1505466"/>
                </a:lnTo>
                <a:cubicBezTo>
                  <a:pt x="10398033" y="1511750"/>
                  <a:pt x="10436722" y="1507588"/>
                  <a:pt x="10291261" y="1521707"/>
                </a:cubicBezTo>
                <a:lnTo>
                  <a:pt x="10162363" y="1533746"/>
                </a:lnTo>
                <a:cubicBezTo>
                  <a:pt x="10126740" y="1535487"/>
                  <a:pt x="10189541" y="1526781"/>
                  <a:pt x="10055493" y="1538969"/>
                </a:cubicBezTo>
                <a:lnTo>
                  <a:pt x="9888986" y="1552600"/>
                </a:lnTo>
                <a:lnTo>
                  <a:pt x="9766437" y="1563618"/>
                </a:lnTo>
                <a:lnTo>
                  <a:pt x="9643889" y="1571453"/>
                </a:lnTo>
                <a:lnTo>
                  <a:pt x="9543369" y="1579289"/>
                </a:lnTo>
                <a:lnTo>
                  <a:pt x="9379938" y="1590307"/>
                </a:lnTo>
                <a:lnTo>
                  <a:pt x="9266816" y="1599734"/>
                </a:lnTo>
                <a:lnTo>
                  <a:pt x="8984012" y="1622790"/>
                </a:lnTo>
                <a:lnTo>
                  <a:pt x="8795476" y="1637441"/>
                </a:lnTo>
                <a:lnTo>
                  <a:pt x="8654074" y="1646868"/>
                </a:lnTo>
                <a:lnTo>
                  <a:pt x="8427831" y="1656295"/>
                </a:lnTo>
                <a:lnTo>
                  <a:pt x="8258148" y="1665722"/>
                </a:lnTo>
                <a:lnTo>
                  <a:pt x="8013052" y="1684575"/>
                </a:lnTo>
                <a:lnTo>
                  <a:pt x="7805662" y="1691390"/>
                </a:lnTo>
                <a:lnTo>
                  <a:pt x="7617126" y="1694002"/>
                </a:lnTo>
                <a:lnTo>
                  <a:pt x="7390882" y="1703429"/>
                </a:lnTo>
                <a:lnTo>
                  <a:pt x="7126932" y="1703429"/>
                </a:lnTo>
                <a:lnTo>
                  <a:pt x="6787567" y="1694002"/>
                </a:lnTo>
                <a:lnTo>
                  <a:pt x="6325654" y="1670946"/>
                </a:lnTo>
                <a:lnTo>
                  <a:pt x="5854313" y="1634829"/>
                </a:lnTo>
                <a:lnTo>
                  <a:pt x="5401827" y="1580880"/>
                </a:lnTo>
                <a:lnTo>
                  <a:pt x="4968194" y="1524319"/>
                </a:lnTo>
                <a:lnTo>
                  <a:pt x="4402586" y="1458332"/>
                </a:lnTo>
                <a:lnTo>
                  <a:pt x="3927712" y="1406543"/>
                </a:lnTo>
                <a:cubicBezTo>
                  <a:pt x="3816794" y="1396927"/>
                  <a:pt x="3718575" y="1387310"/>
                  <a:pt x="3614007" y="1375082"/>
                </a:cubicBezTo>
                <a:lnTo>
                  <a:pt x="3277654" y="1337370"/>
                </a:lnTo>
                <a:lnTo>
                  <a:pt x="2979138" y="1316930"/>
                </a:lnTo>
                <a:lnTo>
                  <a:pt x="2630346" y="1307503"/>
                </a:lnTo>
                <a:lnTo>
                  <a:pt x="2328689" y="1323745"/>
                </a:lnTo>
                <a:lnTo>
                  <a:pt x="2083592" y="1335783"/>
                </a:lnTo>
                <a:lnTo>
                  <a:pt x="1734800" y="1382917"/>
                </a:lnTo>
                <a:lnTo>
                  <a:pt x="1451996" y="1420625"/>
                </a:lnTo>
                <a:lnTo>
                  <a:pt x="1244606" y="1458332"/>
                </a:lnTo>
                <a:lnTo>
                  <a:pt x="1037216" y="1496039"/>
                </a:lnTo>
                <a:lnTo>
                  <a:pt x="782693" y="1562027"/>
                </a:lnTo>
                <a:lnTo>
                  <a:pt x="584730" y="1609161"/>
                </a:lnTo>
                <a:lnTo>
                  <a:pt x="405621" y="1665722"/>
                </a:lnTo>
                <a:lnTo>
                  <a:pt x="170245" y="1742938"/>
                </a:lnTo>
                <a:cubicBezTo>
                  <a:pt x="132636" y="1765274"/>
                  <a:pt x="44227" y="1791213"/>
                  <a:pt x="268" y="1813549"/>
                </a:cubicBezTo>
                <a:cubicBezTo>
                  <a:pt x="-1107" y="804747"/>
                  <a:pt x="3411" y="1813409"/>
                  <a:pt x="269" y="802257"/>
                </a:cubicBezTo>
                <a:cubicBezTo>
                  <a:pt x="3379" y="99425"/>
                  <a:pt x="1557" y="1787"/>
                  <a:pt x="772" y="1566"/>
                </a:cubicBezTo>
                <a:close/>
              </a:path>
            </a:pathLst>
          </a:custGeom>
          <a:gradFill flip="none" rotWithShape="1">
            <a:gsLst>
              <a:gs pos="74000">
                <a:schemeClr val="bg1"/>
              </a:gs>
              <a:gs pos="32000">
                <a:srgbClr val="D9E5F7"/>
              </a:gs>
              <a:gs pos="10000">
                <a:srgbClr val="6D9CE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14EC8E9-9851-433F-900F-BC4945019F12}"/>
              </a:ext>
            </a:extLst>
          </p:cNvPr>
          <p:cNvSpPr/>
          <p:nvPr userDrawn="1"/>
        </p:nvSpPr>
        <p:spPr>
          <a:xfrm>
            <a:off x="-6553" y="1061481"/>
            <a:ext cx="12198553" cy="441358"/>
          </a:xfrm>
          <a:custGeom>
            <a:avLst/>
            <a:gdLst>
              <a:gd name="connsiteX0" fmla="*/ 0 w 12141724"/>
              <a:gd name="connsiteY0" fmla="*/ 462204 h 462204"/>
              <a:gd name="connsiteX1" fmla="*/ 2582944 w 12141724"/>
              <a:gd name="connsiteY1" fmla="*/ 291 h 462204"/>
              <a:gd name="connsiteX2" fmla="*/ 7173798 w 12141724"/>
              <a:gd name="connsiteY2" fmla="*/ 386790 h 462204"/>
              <a:gd name="connsiteX3" fmla="*/ 12141724 w 12141724"/>
              <a:gd name="connsiteY3" fmla="*/ 9718 h 462204"/>
              <a:gd name="connsiteX4" fmla="*/ 12141724 w 12141724"/>
              <a:gd name="connsiteY4" fmla="*/ 9718 h 462204"/>
              <a:gd name="connsiteX0" fmla="*/ 0 w 12170005"/>
              <a:gd name="connsiteY0" fmla="*/ 519334 h 519334"/>
              <a:gd name="connsiteX1" fmla="*/ 2611225 w 12170005"/>
              <a:gd name="connsiteY1" fmla="*/ 860 h 519334"/>
              <a:gd name="connsiteX2" fmla="*/ 7202079 w 12170005"/>
              <a:gd name="connsiteY2" fmla="*/ 387359 h 519334"/>
              <a:gd name="connsiteX3" fmla="*/ 12170005 w 12170005"/>
              <a:gd name="connsiteY3" fmla="*/ 10287 h 519334"/>
              <a:gd name="connsiteX4" fmla="*/ 12170005 w 12170005"/>
              <a:gd name="connsiteY4" fmla="*/ 10287 h 519334"/>
              <a:gd name="connsiteX0" fmla="*/ 0 w 12188859"/>
              <a:gd name="connsiteY0" fmla="*/ 528882 h 528882"/>
              <a:gd name="connsiteX1" fmla="*/ 2630079 w 12188859"/>
              <a:gd name="connsiteY1" fmla="*/ 981 h 528882"/>
              <a:gd name="connsiteX2" fmla="*/ 7220933 w 12188859"/>
              <a:gd name="connsiteY2" fmla="*/ 387480 h 528882"/>
              <a:gd name="connsiteX3" fmla="*/ 12188859 w 12188859"/>
              <a:gd name="connsiteY3" fmla="*/ 10408 h 528882"/>
              <a:gd name="connsiteX4" fmla="*/ 12188859 w 12188859"/>
              <a:gd name="connsiteY4" fmla="*/ 10408 h 528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859" h="528882">
                <a:moveTo>
                  <a:pt x="0" y="528882"/>
                </a:moveTo>
                <a:cubicBezTo>
                  <a:pt x="693655" y="304210"/>
                  <a:pt x="1426590" y="24548"/>
                  <a:pt x="2630079" y="981"/>
                </a:cubicBezTo>
                <a:cubicBezTo>
                  <a:pt x="3833568" y="-22586"/>
                  <a:pt x="5627803" y="385909"/>
                  <a:pt x="7220933" y="387480"/>
                </a:cubicBezTo>
                <a:cubicBezTo>
                  <a:pt x="8814063" y="389051"/>
                  <a:pt x="12188859" y="10408"/>
                  <a:pt x="12188859" y="10408"/>
                </a:cubicBezTo>
                <a:lnTo>
                  <a:pt x="12188859" y="10408"/>
                </a:lnTo>
              </a:path>
            </a:pathLst>
          </a:custGeom>
          <a:noFill/>
          <a:ln w="57150">
            <a:gradFill>
              <a:gsLst>
                <a:gs pos="85000">
                  <a:schemeClr val="accent1">
                    <a:lumMod val="20000"/>
                    <a:lumOff val="80000"/>
                  </a:schemeClr>
                </a:gs>
                <a:gs pos="0">
                  <a:srgbClr val="0068A5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D5EEBF-6E2A-44CE-B647-80472EE61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2594" y="185469"/>
            <a:ext cx="9161205" cy="1227676"/>
          </a:xfrm>
        </p:spPr>
        <p:txBody>
          <a:bodyPr>
            <a:normAutofit/>
          </a:bodyPr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09214-BCE8-44BC-834D-6D4447765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A4015-9A9A-467E-8FBB-749E92181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8F307-CBB1-40A3-A4F3-E055A6AAB753}" type="datetime1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11BA3-C507-4C68-9822-CF0AD6EAA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5EA0E-870E-4DC1-9BC4-171076E1A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8FD284B-EA02-485A-AD24-67AA29D6AD73}"/>
              </a:ext>
            </a:extLst>
          </p:cNvPr>
          <p:cNvGrpSpPr/>
          <p:nvPr userDrawn="1"/>
        </p:nvGrpSpPr>
        <p:grpSpPr>
          <a:xfrm>
            <a:off x="185194" y="87580"/>
            <a:ext cx="2297645" cy="1325565"/>
            <a:chOff x="206318" y="21969"/>
            <a:chExt cx="2297645" cy="1325565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8A5025E-754C-4F0E-9063-70779F2494F9}"/>
                </a:ext>
              </a:extLst>
            </p:cNvPr>
            <p:cNvSpPr/>
            <p:nvPr userDrawn="1"/>
          </p:nvSpPr>
          <p:spPr>
            <a:xfrm>
              <a:off x="681486" y="21969"/>
              <a:ext cx="1347311" cy="13255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E8F87050-BA28-4E2B-8328-20DC8756D7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318" y="21970"/>
              <a:ext cx="2297645" cy="13255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7237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194DF-829B-4D34-9B03-1033BCBA7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07F14-FAEF-4D53-8E53-26948A5FC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46D1F-BE4A-4BFD-BFAF-0998DD158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557B-7130-4018-B1D3-68D1D254D821}" type="datetime1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01F74-A1E8-464D-9C70-C4C9CE0E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37ADF-D8B5-4B50-AB5B-AEFEE4B1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6FDEAF8-9373-4A0E-89D2-60AAA131E7F7}"/>
              </a:ext>
            </a:extLst>
          </p:cNvPr>
          <p:cNvSpPr/>
          <p:nvPr userDrawn="1"/>
        </p:nvSpPr>
        <p:spPr>
          <a:xfrm>
            <a:off x="-6283" y="-4233"/>
            <a:ext cx="12198284" cy="2658943"/>
          </a:xfrm>
          <a:custGeom>
            <a:avLst/>
            <a:gdLst>
              <a:gd name="connsiteX0" fmla="*/ 898708 w 13115847"/>
              <a:gd name="connsiteY0" fmla="*/ 128580 h 1929100"/>
              <a:gd name="connsiteX1" fmla="*/ 13106420 w 13115847"/>
              <a:gd name="connsiteY1" fmla="*/ 147434 h 1929100"/>
              <a:gd name="connsiteX2" fmla="*/ 13115847 w 13115847"/>
              <a:gd name="connsiteY2" fmla="*/ 1467187 h 1929100"/>
              <a:gd name="connsiteX3" fmla="*/ 12861323 w 13115847"/>
              <a:gd name="connsiteY3" fmla="*/ 1495467 h 1929100"/>
              <a:gd name="connsiteX4" fmla="*/ 12597372 w 13115847"/>
              <a:gd name="connsiteY4" fmla="*/ 1533174 h 1929100"/>
              <a:gd name="connsiteX5" fmla="*/ 12239154 w 13115847"/>
              <a:gd name="connsiteY5" fmla="*/ 1552028 h 1929100"/>
              <a:gd name="connsiteX6" fmla="*/ 11946923 w 13115847"/>
              <a:gd name="connsiteY6" fmla="*/ 1589735 h 1929100"/>
              <a:gd name="connsiteX7" fmla="*/ 11786667 w 13115847"/>
              <a:gd name="connsiteY7" fmla="*/ 1608589 h 1929100"/>
              <a:gd name="connsiteX8" fmla="*/ 11616985 w 13115847"/>
              <a:gd name="connsiteY8" fmla="*/ 1627442 h 1929100"/>
              <a:gd name="connsiteX9" fmla="*/ 11485009 w 13115847"/>
              <a:gd name="connsiteY9" fmla="*/ 1636869 h 1929100"/>
              <a:gd name="connsiteX10" fmla="*/ 11371888 w 13115847"/>
              <a:gd name="connsiteY10" fmla="*/ 1646296 h 1929100"/>
              <a:gd name="connsiteX11" fmla="*/ 11202205 w 13115847"/>
              <a:gd name="connsiteY11" fmla="*/ 1665149 h 1929100"/>
              <a:gd name="connsiteX12" fmla="*/ 11079657 w 13115847"/>
              <a:gd name="connsiteY12" fmla="*/ 1674576 h 1929100"/>
              <a:gd name="connsiteX13" fmla="*/ 10975962 w 13115847"/>
              <a:gd name="connsiteY13" fmla="*/ 1674576 h 1929100"/>
              <a:gd name="connsiteX14" fmla="*/ 10806280 w 13115847"/>
              <a:gd name="connsiteY14" fmla="*/ 1693430 h 1929100"/>
              <a:gd name="connsiteX15" fmla="*/ 10683731 w 13115847"/>
              <a:gd name="connsiteY15" fmla="*/ 1712283 h 1929100"/>
              <a:gd name="connsiteX16" fmla="*/ 10561183 w 13115847"/>
              <a:gd name="connsiteY16" fmla="*/ 1712283 h 1929100"/>
              <a:gd name="connsiteX17" fmla="*/ 10457488 w 13115847"/>
              <a:gd name="connsiteY17" fmla="*/ 1712283 h 1929100"/>
              <a:gd name="connsiteX18" fmla="*/ 10297232 w 13115847"/>
              <a:gd name="connsiteY18" fmla="*/ 1731137 h 1929100"/>
              <a:gd name="connsiteX19" fmla="*/ 10184110 w 13115847"/>
              <a:gd name="connsiteY19" fmla="*/ 1740564 h 1929100"/>
              <a:gd name="connsiteX20" fmla="*/ 9901306 w 13115847"/>
              <a:gd name="connsiteY20" fmla="*/ 1768844 h 1929100"/>
              <a:gd name="connsiteX21" fmla="*/ 9712770 w 13115847"/>
              <a:gd name="connsiteY21" fmla="*/ 1778271 h 1929100"/>
              <a:gd name="connsiteX22" fmla="*/ 9571368 w 13115847"/>
              <a:gd name="connsiteY22" fmla="*/ 1787698 h 1929100"/>
              <a:gd name="connsiteX23" fmla="*/ 9345125 w 13115847"/>
              <a:gd name="connsiteY23" fmla="*/ 1797125 h 1929100"/>
              <a:gd name="connsiteX24" fmla="*/ 9175442 w 13115847"/>
              <a:gd name="connsiteY24" fmla="*/ 1806552 h 1929100"/>
              <a:gd name="connsiteX25" fmla="*/ 8930346 w 13115847"/>
              <a:gd name="connsiteY25" fmla="*/ 1825405 h 1929100"/>
              <a:gd name="connsiteX26" fmla="*/ 8722956 w 13115847"/>
              <a:gd name="connsiteY26" fmla="*/ 1834832 h 1929100"/>
              <a:gd name="connsiteX27" fmla="*/ 8534420 w 13115847"/>
              <a:gd name="connsiteY27" fmla="*/ 1834832 h 1929100"/>
              <a:gd name="connsiteX28" fmla="*/ 8308176 w 13115847"/>
              <a:gd name="connsiteY28" fmla="*/ 1844259 h 1929100"/>
              <a:gd name="connsiteX29" fmla="*/ 8044226 w 13115847"/>
              <a:gd name="connsiteY29" fmla="*/ 1844259 h 1929100"/>
              <a:gd name="connsiteX30" fmla="*/ 7704861 w 13115847"/>
              <a:gd name="connsiteY30" fmla="*/ 1834832 h 1929100"/>
              <a:gd name="connsiteX31" fmla="*/ 7242948 w 13115847"/>
              <a:gd name="connsiteY31" fmla="*/ 1806552 h 1929100"/>
              <a:gd name="connsiteX32" fmla="*/ 6771607 w 13115847"/>
              <a:gd name="connsiteY32" fmla="*/ 1778271 h 1929100"/>
              <a:gd name="connsiteX33" fmla="*/ 6319121 w 13115847"/>
              <a:gd name="connsiteY33" fmla="*/ 1721710 h 1929100"/>
              <a:gd name="connsiteX34" fmla="*/ 5885488 w 13115847"/>
              <a:gd name="connsiteY34" fmla="*/ 1665149 h 1929100"/>
              <a:gd name="connsiteX35" fmla="*/ 5319880 w 13115847"/>
              <a:gd name="connsiteY35" fmla="*/ 1599162 h 1929100"/>
              <a:gd name="connsiteX36" fmla="*/ 4424333 w 13115847"/>
              <a:gd name="connsiteY36" fmla="*/ 1514321 h 1929100"/>
              <a:gd name="connsiteX37" fmla="*/ 3896432 w 13115847"/>
              <a:gd name="connsiteY37" fmla="*/ 1457760 h 1929100"/>
              <a:gd name="connsiteX38" fmla="*/ 3547640 w 13115847"/>
              <a:gd name="connsiteY38" fmla="*/ 1448333 h 1929100"/>
              <a:gd name="connsiteX39" fmla="*/ 3245983 w 13115847"/>
              <a:gd name="connsiteY39" fmla="*/ 1467187 h 1929100"/>
              <a:gd name="connsiteX40" fmla="*/ 3000886 w 13115847"/>
              <a:gd name="connsiteY40" fmla="*/ 1476613 h 1929100"/>
              <a:gd name="connsiteX41" fmla="*/ 2652094 w 13115847"/>
              <a:gd name="connsiteY41" fmla="*/ 1523747 h 1929100"/>
              <a:gd name="connsiteX42" fmla="*/ 2369290 w 13115847"/>
              <a:gd name="connsiteY42" fmla="*/ 1561455 h 1929100"/>
              <a:gd name="connsiteX43" fmla="*/ 2161900 w 13115847"/>
              <a:gd name="connsiteY43" fmla="*/ 1599162 h 1929100"/>
              <a:gd name="connsiteX44" fmla="*/ 1954510 w 13115847"/>
              <a:gd name="connsiteY44" fmla="*/ 1636869 h 1929100"/>
              <a:gd name="connsiteX45" fmla="*/ 1699987 w 13115847"/>
              <a:gd name="connsiteY45" fmla="*/ 1702857 h 1929100"/>
              <a:gd name="connsiteX46" fmla="*/ 1502024 w 13115847"/>
              <a:gd name="connsiteY46" fmla="*/ 1749991 h 1929100"/>
              <a:gd name="connsiteX47" fmla="*/ 1322915 w 13115847"/>
              <a:gd name="connsiteY47" fmla="*/ 1806552 h 1929100"/>
              <a:gd name="connsiteX48" fmla="*/ 1058964 w 13115847"/>
              <a:gd name="connsiteY48" fmla="*/ 1891393 h 1929100"/>
              <a:gd name="connsiteX49" fmla="*/ 917562 w 13115847"/>
              <a:gd name="connsiteY49" fmla="*/ 1929100 h 1929100"/>
              <a:gd name="connsiteX50" fmla="*/ 898708 w 13115847"/>
              <a:gd name="connsiteY50" fmla="*/ 128580 h 1929100"/>
              <a:gd name="connsiteX0" fmla="*/ 901834 w 13118973"/>
              <a:gd name="connsiteY0" fmla="*/ 54233 h 1854753"/>
              <a:gd name="connsiteX1" fmla="*/ 13109546 w 13118973"/>
              <a:gd name="connsiteY1" fmla="*/ 73087 h 1854753"/>
              <a:gd name="connsiteX2" fmla="*/ 13118973 w 13118973"/>
              <a:gd name="connsiteY2" fmla="*/ 1392840 h 1854753"/>
              <a:gd name="connsiteX3" fmla="*/ 12864449 w 13118973"/>
              <a:gd name="connsiteY3" fmla="*/ 1421120 h 1854753"/>
              <a:gd name="connsiteX4" fmla="*/ 12600498 w 13118973"/>
              <a:gd name="connsiteY4" fmla="*/ 1458827 h 1854753"/>
              <a:gd name="connsiteX5" fmla="*/ 12242280 w 13118973"/>
              <a:gd name="connsiteY5" fmla="*/ 1477681 h 1854753"/>
              <a:gd name="connsiteX6" fmla="*/ 11950049 w 13118973"/>
              <a:gd name="connsiteY6" fmla="*/ 1515388 h 1854753"/>
              <a:gd name="connsiteX7" fmla="*/ 11789793 w 13118973"/>
              <a:gd name="connsiteY7" fmla="*/ 1534242 h 1854753"/>
              <a:gd name="connsiteX8" fmla="*/ 11620111 w 13118973"/>
              <a:gd name="connsiteY8" fmla="*/ 1553095 h 1854753"/>
              <a:gd name="connsiteX9" fmla="*/ 11488135 w 13118973"/>
              <a:gd name="connsiteY9" fmla="*/ 1562522 h 1854753"/>
              <a:gd name="connsiteX10" fmla="*/ 11375014 w 13118973"/>
              <a:gd name="connsiteY10" fmla="*/ 1571949 h 1854753"/>
              <a:gd name="connsiteX11" fmla="*/ 11205331 w 13118973"/>
              <a:gd name="connsiteY11" fmla="*/ 1590802 h 1854753"/>
              <a:gd name="connsiteX12" fmla="*/ 11082783 w 13118973"/>
              <a:gd name="connsiteY12" fmla="*/ 1600229 h 1854753"/>
              <a:gd name="connsiteX13" fmla="*/ 10979088 w 13118973"/>
              <a:gd name="connsiteY13" fmla="*/ 1600229 h 1854753"/>
              <a:gd name="connsiteX14" fmla="*/ 10809406 w 13118973"/>
              <a:gd name="connsiteY14" fmla="*/ 1619083 h 1854753"/>
              <a:gd name="connsiteX15" fmla="*/ 10686857 w 13118973"/>
              <a:gd name="connsiteY15" fmla="*/ 1637936 h 1854753"/>
              <a:gd name="connsiteX16" fmla="*/ 10564309 w 13118973"/>
              <a:gd name="connsiteY16" fmla="*/ 1637936 h 1854753"/>
              <a:gd name="connsiteX17" fmla="*/ 10460614 w 13118973"/>
              <a:gd name="connsiteY17" fmla="*/ 1637936 h 1854753"/>
              <a:gd name="connsiteX18" fmla="*/ 10300358 w 13118973"/>
              <a:gd name="connsiteY18" fmla="*/ 1656790 h 1854753"/>
              <a:gd name="connsiteX19" fmla="*/ 10187236 w 13118973"/>
              <a:gd name="connsiteY19" fmla="*/ 1666217 h 1854753"/>
              <a:gd name="connsiteX20" fmla="*/ 9904432 w 13118973"/>
              <a:gd name="connsiteY20" fmla="*/ 1694497 h 1854753"/>
              <a:gd name="connsiteX21" fmla="*/ 9715896 w 13118973"/>
              <a:gd name="connsiteY21" fmla="*/ 1703924 h 1854753"/>
              <a:gd name="connsiteX22" fmla="*/ 9574494 w 13118973"/>
              <a:gd name="connsiteY22" fmla="*/ 1713351 h 1854753"/>
              <a:gd name="connsiteX23" fmla="*/ 9348251 w 13118973"/>
              <a:gd name="connsiteY23" fmla="*/ 1722778 h 1854753"/>
              <a:gd name="connsiteX24" fmla="*/ 9178568 w 13118973"/>
              <a:gd name="connsiteY24" fmla="*/ 1732205 h 1854753"/>
              <a:gd name="connsiteX25" fmla="*/ 8933472 w 13118973"/>
              <a:gd name="connsiteY25" fmla="*/ 1751058 h 1854753"/>
              <a:gd name="connsiteX26" fmla="*/ 8726082 w 13118973"/>
              <a:gd name="connsiteY26" fmla="*/ 1760485 h 1854753"/>
              <a:gd name="connsiteX27" fmla="*/ 8537546 w 13118973"/>
              <a:gd name="connsiteY27" fmla="*/ 1760485 h 1854753"/>
              <a:gd name="connsiteX28" fmla="*/ 8311302 w 13118973"/>
              <a:gd name="connsiteY28" fmla="*/ 1769912 h 1854753"/>
              <a:gd name="connsiteX29" fmla="*/ 8047352 w 13118973"/>
              <a:gd name="connsiteY29" fmla="*/ 1769912 h 1854753"/>
              <a:gd name="connsiteX30" fmla="*/ 7707987 w 13118973"/>
              <a:gd name="connsiteY30" fmla="*/ 1760485 h 1854753"/>
              <a:gd name="connsiteX31" fmla="*/ 7246074 w 13118973"/>
              <a:gd name="connsiteY31" fmla="*/ 1732205 h 1854753"/>
              <a:gd name="connsiteX32" fmla="*/ 6774733 w 13118973"/>
              <a:gd name="connsiteY32" fmla="*/ 1703924 h 1854753"/>
              <a:gd name="connsiteX33" fmla="*/ 6322247 w 13118973"/>
              <a:gd name="connsiteY33" fmla="*/ 1647363 h 1854753"/>
              <a:gd name="connsiteX34" fmla="*/ 5888614 w 13118973"/>
              <a:gd name="connsiteY34" fmla="*/ 1590802 h 1854753"/>
              <a:gd name="connsiteX35" fmla="*/ 5323006 w 13118973"/>
              <a:gd name="connsiteY35" fmla="*/ 1524815 h 1854753"/>
              <a:gd name="connsiteX36" fmla="*/ 4427459 w 13118973"/>
              <a:gd name="connsiteY36" fmla="*/ 1439974 h 1854753"/>
              <a:gd name="connsiteX37" fmla="*/ 3899558 w 13118973"/>
              <a:gd name="connsiteY37" fmla="*/ 1383413 h 1854753"/>
              <a:gd name="connsiteX38" fmla="*/ 3550766 w 13118973"/>
              <a:gd name="connsiteY38" fmla="*/ 1373986 h 1854753"/>
              <a:gd name="connsiteX39" fmla="*/ 3249109 w 13118973"/>
              <a:gd name="connsiteY39" fmla="*/ 1392840 h 1854753"/>
              <a:gd name="connsiteX40" fmla="*/ 3004012 w 13118973"/>
              <a:gd name="connsiteY40" fmla="*/ 1402266 h 1854753"/>
              <a:gd name="connsiteX41" fmla="*/ 2655220 w 13118973"/>
              <a:gd name="connsiteY41" fmla="*/ 1449400 h 1854753"/>
              <a:gd name="connsiteX42" fmla="*/ 2372416 w 13118973"/>
              <a:gd name="connsiteY42" fmla="*/ 1487108 h 1854753"/>
              <a:gd name="connsiteX43" fmla="*/ 2165026 w 13118973"/>
              <a:gd name="connsiteY43" fmla="*/ 1524815 h 1854753"/>
              <a:gd name="connsiteX44" fmla="*/ 1957636 w 13118973"/>
              <a:gd name="connsiteY44" fmla="*/ 1562522 h 1854753"/>
              <a:gd name="connsiteX45" fmla="*/ 1703113 w 13118973"/>
              <a:gd name="connsiteY45" fmla="*/ 1628510 h 1854753"/>
              <a:gd name="connsiteX46" fmla="*/ 1505150 w 13118973"/>
              <a:gd name="connsiteY46" fmla="*/ 1675644 h 1854753"/>
              <a:gd name="connsiteX47" fmla="*/ 1326041 w 13118973"/>
              <a:gd name="connsiteY47" fmla="*/ 1732205 h 1854753"/>
              <a:gd name="connsiteX48" fmla="*/ 1062090 w 13118973"/>
              <a:gd name="connsiteY48" fmla="*/ 1817046 h 1854753"/>
              <a:gd name="connsiteX49" fmla="*/ 920688 w 13118973"/>
              <a:gd name="connsiteY49" fmla="*/ 1854753 h 1854753"/>
              <a:gd name="connsiteX50" fmla="*/ 911262 w 13118973"/>
              <a:gd name="connsiteY50" fmla="*/ 849480 h 1854753"/>
              <a:gd name="connsiteX51" fmla="*/ 901834 w 13118973"/>
              <a:gd name="connsiteY51" fmla="*/ 54233 h 1854753"/>
              <a:gd name="connsiteX0" fmla="*/ 302716 w 12519855"/>
              <a:gd name="connsiteY0" fmla="*/ 4914 h 1805434"/>
              <a:gd name="connsiteX1" fmla="*/ 12510428 w 12519855"/>
              <a:gd name="connsiteY1" fmla="*/ 23768 h 1805434"/>
              <a:gd name="connsiteX2" fmla="*/ 12519855 w 12519855"/>
              <a:gd name="connsiteY2" fmla="*/ 1343521 h 1805434"/>
              <a:gd name="connsiteX3" fmla="*/ 12265331 w 12519855"/>
              <a:gd name="connsiteY3" fmla="*/ 1371801 h 1805434"/>
              <a:gd name="connsiteX4" fmla="*/ 12001380 w 12519855"/>
              <a:gd name="connsiteY4" fmla="*/ 1409508 h 1805434"/>
              <a:gd name="connsiteX5" fmla="*/ 11643162 w 12519855"/>
              <a:gd name="connsiteY5" fmla="*/ 1428362 h 1805434"/>
              <a:gd name="connsiteX6" fmla="*/ 11350931 w 12519855"/>
              <a:gd name="connsiteY6" fmla="*/ 1466069 h 1805434"/>
              <a:gd name="connsiteX7" fmla="*/ 11190675 w 12519855"/>
              <a:gd name="connsiteY7" fmla="*/ 1484923 h 1805434"/>
              <a:gd name="connsiteX8" fmla="*/ 11020993 w 12519855"/>
              <a:gd name="connsiteY8" fmla="*/ 1503776 h 1805434"/>
              <a:gd name="connsiteX9" fmla="*/ 10889017 w 12519855"/>
              <a:gd name="connsiteY9" fmla="*/ 1513203 h 1805434"/>
              <a:gd name="connsiteX10" fmla="*/ 10775896 w 12519855"/>
              <a:gd name="connsiteY10" fmla="*/ 1522630 h 1805434"/>
              <a:gd name="connsiteX11" fmla="*/ 10606213 w 12519855"/>
              <a:gd name="connsiteY11" fmla="*/ 1541483 h 1805434"/>
              <a:gd name="connsiteX12" fmla="*/ 10483665 w 12519855"/>
              <a:gd name="connsiteY12" fmla="*/ 1550910 h 1805434"/>
              <a:gd name="connsiteX13" fmla="*/ 10379970 w 12519855"/>
              <a:gd name="connsiteY13" fmla="*/ 1550910 h 1805434"/>
              <a:gd name="connsiteX14" fmla="*/ 10210288 w 12519855"/>
              <a:gd name="connsiteY14" fmla="*/ 1569764 h 1805434"/>
              <a:gd name="connsiteX15" fmla="*/ 10087739 w 12519855"/>
              <a:gd name="connsiteY15" fmla="*/ 1588617 h 1805434"/>
              <a:gd name="connsiteX16" fmla="*/ 9965191 w 12519855"/>
              <a:gd name="connsiteY16" fmla="*/ 1588617 h 1805434"/>
              <a:gd name="connsiteX17" fmla="*/ 9861496 w 12519855"/>
              <a:gd name="connsiteY17" fmla="*/ 1588617 h 1805434"/>
              <a:gd name="connsiteX18" fmla="*/ 9701240 w 12519855"/>
              <a:gd name="connsiteY18" fmla="*/ 1607471 h 1805434"/>
              <a:gd name="connsiteX19" fmla="*/ 9588118 w 12519855"/>
              <a:gd name="connsiteY19" fmla="*/ 1616898 h 1805434"/>
              <a:gd name="connsiteX20" fmla="*/ 9305314 w 12519855"/>
              <a:gd name="connsiteY20" fmla="*/ 1645178 h 1805434"/>
              <a:gd name="connsiteX21" fmla="*/ 9116778 w 12519855"/>
              <a:gd name="connsiteY21" fmla="*/ 1654605 h 1805434"/>
              <a:gd name="connsiteX22" fmla="*/ 8975376 w 12519855"/>
              <a:gd name="connsiteY22" fmla="*/ 1664032 h 1805434"/>
              <a:gd name="connsiteX23" fmla="*/ 8749133 w 12519855"/>
              <a:gd name="connsiteY23" fmla="*/ 1673459 h 1805434"/>
              <a:gd name="connsiteX24" fmla="*/ 8579450 w 12519855"/>
              <a:gd name="connsiteY24" fmla="*/ 1682886 h 1805434"/>
              <a:gd name="connsiteX25" fmla="*/ 8334354 w 12519855"/>
              <a:gd name="connsiteY25" fmla="*/ 1701739 h 1805434"/>
              <a:gd name="connsiteX26" fmla="*/ 8126964 w 12519855"/>
              <a:gd name="connsiteY26" fmla="*/ 1711166 h 1805434"/>
              <a:gd name="connsiteX27" fmla="*/ 7938428 w 12519855"/>
              <a:gd name="connsiteY27" fmla="*/ 1711166 h 1805434"/>
              <a:gd name="connsiteX28" fmla="*/ 7712184 w 12519855"/>
              <a:gd name="connsiteY28" fmla="*/ 1720593 h 1805434"/>
              <a:gd name="connsiteX29" fmla="*/ 7448234 w 12519855"/>
              <a:gd name="connsiteY29" fmla="*/ 1720593 h 1805434"/>
              <a:gd name="connsiteX30" fmla="*/ 7108869 w 12519855"/>
              <a:gd name="connsiteY30" fmla="*/ 1711166 h 1805434"/>
              <a:gd name="connsiteX31" fmla="*/ 6646956 w 12519855"/>
              <a:gd name="connsiteY31" fmla="*/ 1682886 h 1805434"/>
              <a:gd name="connsiteX32" fmla="*/ 6175615 w 12519855"/>
              <a:gd name="connsiteY32" fmla="*/ 1654605 h 1805434"/>
              <a:gd name="connsiteX33" fmla="*/ 5723129 w 12519855"/>
              <a:gd name="connsiteY33" fmla="*/ 1598044 h 1805434"/>
              <a:gd name="connsiteX34" fmla="*/ 5289496 w 12519855"/>
              <a:gd name="connsiteY34" fmla="*/ 1541483 h 1805434"/>
              <a:gd name="connsiteX35" fmla="*/ 4723888 w 12519855"/>
              <a:gd name="connsiteY35" fmla="*/ 1475496 h 1805434"/>
              <a:gd name="connsiteX36" fmla="*/ 3828341 w 12519855"/>
              <a:gd name="connsiteY36" fmla="*/ 1390655 h 1805434"/>
              <a:gd name="connsiteX37" fmla="*/ 3300440 w 12519855"/>
              <a:gd name="connsiteY37" fmla="*/ 1334094 h 1805434"/>
              <a:gd name="connsiteX38" fmla="*/ 2951648 w 12519855"/>
              <a:gd name="connsiteY38" fmla="*/ 1324667 h 1805434"/>
              <a:gd name="connsiteX39" fmla="*/ 2649991 w 12519855"/>
              <a:gd name="connsiteY39" fmla="*/ 1343521 h 1805434"/>
              <a:gd name="connsiteX40" fmla="*/ 2404894 w 12519855"/>
              <a:gd name="connsiteY40" fmla="*/ 1352947 h 1805434"/>
              <a:gd name="connsiteX41" fmla="*/ 2056102 w 12519855"/>
              <a:gd name="connsiteY41" fmla="*/ 1400081 h 1805434"/>
              <a:gd name="connsiteX42" fmla="*/ 1773298 w 12519855"/>
              <a:gd name="connsiteY42" fmla="*/ 1437789 h 1805434"/>
              <a:gd name="connsiteX43" fmla="*/ 1565908 w 12519855"/>
              <a:gd name="connsiteY43" fmla="*/ 1475496 h 1805434"/>
              <a:gd name="connsiteX44" fmla="*/ 1358518 w 12519855"/>
              <a:gd name="connsiteY44" fmla="*/ 1513203 h 1805434"/>
              <a:gd name="connsiteX45" fmla="*/ 1103995 w 12519855"/>
              <a:gd name="connsiteY45" fmla="*/ 1579191 h 1805434"/>
              <a:gd name="connsiteX46" fmla="*/ 906032 w 12519855"/>
              <a:gd name="connsiteY46" fmla="*/ 1626325 h 1805434"/>
              <a:gd name="connsiteX47" fmla="*/ 726923 w 12519855"/>
              <a:gd name="connsiteY47" fmla="*/ 1682886 h 1805434"/>
              <a:gd name="connsiteX48" fmla="*/ 462972 w 12519855"/>
              <a:gd name="connsiteY48" fmla="*/ 1767727 h 1805434"/>
              <a:gd name="connsiteX49" fmla="*/ 321570 w 12519855"/>
              <a:gd name="connsiteY49" fmla="*/ 1805434 h 1805434"/>
              <a:gd name="connsiteX50" fmla="*/ 312144 w 12519855"/>
              <a:gd name="connsiteY50" fmla="*/ 800161 h 1805434"/>
              <a:gd name="connsiteX51" fmla="*/ 302716 w 12519855"/>
              <a:gd name="connsiteY51" fmla="*/ 4914 h 1805434"/>
              <a:gd name="connsiteX0" fmla="*/ 302716 w 12519855"/>
              <a:gd name="connsiteY0" fmla="*/ 83478 h 1883998"/>
              <a:gd name="connsiteX1" fmla="*/ 1301958 w 12519855"/>
              <a:gd name="connsiteY1" fmla="*/ 86872 h 1883998"/>
              <a:gd name="connsiteX2" fmla="*/ 12510428 w 12519855"/>
              <a:gd name="connsiteY2" fmla="*/ 102332 h 1883998"/>
              <a:gd name="connsiteX3" fmla="*/ 12519855 w 12519855"/>
              <a:gd name="connsiteY3" fmla="*/ 1422085 h 1883998"/>
              <a:gd name="connsiteX4" fmla="*/ 12265331 w 12519855"/>
              <a:gd name="connsiteY4" fmla="*/ 1450365 h 1883998"/>
              <a:gd name="connsiteX5" fmla="*/ 12001380 w 12519855"/>
              <a:gd name="connsiteY5" fmla="*/ 1488072 h 1883998"/>
              <a:gd name="connsiteX6" fmla="*/ 11643162 w 12519855"/>
              <a:gd name="connsiteY6" fmla="*/ 1506926 h 1883998"/>
              <a:gd name="connsiteX7" fmla="*/ 11350931 w 12519855"/>
              <a:gd name="connsiteY7" fmla="*/ 1544633 h 1883998"/>
              <a:gd name="connsiteX8" fmla="*/ 11190675 w 12519855"/>
              <a:gd name="connsiteY8" fmla="*/ 1563487 h 1883998"/>
              <a:gd name="connsiteX9" fmla="*/ 11020993 w 12519855"/>
              <a:gd name="connsiteY9" fmla="*/ 1582340 h 1883998"/>
              <a:gd name="connsiteX10" fmla="*/ 10889017 w 12519855"/>
              <a:gd name="connsiteY10" fmla="*/ 1591767 h 1883998"/>
              <a:gd name="connsiteX11" fmla="*/ 10775896 w 12519855"/>
              <a:gd name="connsiteY11" fmla="*/ 1601194 h 1883998"/>
              <a:gd name="connsiteX12" fmla="*/ 10606213 w 12519855"/>
              <a:gd name="connsiteY12" fmla="*/ 1620047 h 1883998"/>
              <a:gd name="connsiteX13" fmla="*/ 10483665 w 12519855"/>
              <a:gd name="connsiteY13" fmla="*/ 1629474 h 1883998"/>
              <a:gd name="connsiteX14" fmla="*/ 10379970 w 12519855"/>
              <a:gd name="connsiteY14" fmla="*/ 1629474 h 1883998"/>
              <a:gd name="connsiteX15" fmla="*/ 10210288 w 12519855"/>
              <a:gd name="connsiteY15" fmla="*/ 1648328 h 1883998"/>
              <a:gd name="connsiteX16" fmla="*/ 10087739 w 12519855"/>
              <a:gd name="connsiteY16" fmla="*/ 1667181 h 1883998"/>
              <a:gd name="connsiteX17" fmla="*/ 9965191 w 12519855"/>
              <a:gd name="connsiteY17" fmla="*/ 1667181 h 1883998"/>
              <a:gd name="connsiteX18" fmla="*/ 9861496 w 12519855"/>
              <a:gd name="connsiteY18" fmla="*/ 1667181 h 1883998"/>
              <a:gd name="connsiteX19" fmla="*/ 9701240 w 12519855"/>
              <a:gd name="connsiteY19" fmla="*/ 1686035 h 1883998"/>
              <a:gd name="connsiteX20" fmla="*/ 9588118 w 12519855"/>
              <a:gd name="connsiteY20" fmla="*/ 1695462 h 1883998"/>
              <a:gd name="connsiteX21" fmla="*/ 9305314 w 12519855"/>
              <a:gd name="connsiteY21" fmla="*/ 1723742 h 1883998"/>
              <a:gd name="connsiteX22" fmla="*/ 9116778 w 12519855"/>
              <a:gd name="connsiteY22" fmla="*/ 1733169 h 1883998"/>
              <a:gd name="connsiteX23" fmla="*/ 8975376 w 12519855"/>
              <a:gd name="connsiteY23" fmla="*/ 1742596 h 1883998"/>
              <a:gd name="connsiteX24" fmla="*/ 8749133 w 12519855"/>
              <a:gd name="connsiteY24" fmla="*/ 1752023 h 1883998"/>
              <a:gd name="connsiteX25" fmla="*/ 8579450 w 12519855"/>
              <a:gd name="connsiteY25" fmla="*/ 1761450 h 1883998"/>
              <a:gd name="connsiteX26" fmla="*/ 8334354 w 12519855"/>
              <a:gd name="connsiteY26" fmla="*/ 1780303 h 1883998"/>
              <a:gd name="connsiteX27" fmla="*/ 8126964 w 12519855"/>
              <a:gd name="connsiteY27" fmla="*/ 1789730 h 1883998"/>
              <a:gd name="connsiteX28" fmla="*/ 7938428 w 12519855"/>
              <a:gd name="connsiteY28" fmla="*/ 1789730 h 1883998"/>
              <a:gd name="connsiteX29" fmla="*/ 7712184 w 12519855"/>
              <a:gd name="connsiteY29" fmla="*/ 1799157 h 1883998"/>
              <a:gd name="connsiteX30" fmla="*/ 7448234 w 12519855"/>
              <a:gd name="connsiteY30" fmla="*/ 1799157 h 1883998"/>
              <a:gd name="connsiteX31" fmla="*/ 7108869 w 12519855"/>
              <a:gd name="connsiteY31" fmla="*/ 1789730 h 1883998"/>
              <a:gd name="connsiteX32" fmla="*/ 6646956 w 12519855"/>
              <a:gd name="connsiteY32" fmla="*/ 1761450 h 1883998"/>
              <a:gd name="connsiteX33" fmla="*/ 6175615 w 12519855"/>
              <a:gd name="connsiteY33" fmla="*/ 1733169 h 1883998"/>
              <a:gd name="connsiteX34" fmla="*/ 5723129 w 12519855"/>
              <a:gd name="connsiteY34" fmla="*/ 1676608 h 1883998"/>
              <a:gd name="connsiteX35" fmla="*/ 5289496 w 12519855"/>
              <a:gd name="connsiteY35" fmla="*/ 1620047 h 1883998"/>
              <a:gd name="connsiteX36" fmla="*/ 4723888 w 12519855"/>
              <a:gd name="connsiteY36" fmla="*/ 1554060 h 1883998"/>
              <a:gd name="connsiteX37" fmla="*/ 3828341 w 12519855"/>
              <a:gd name="connsiteY37" fmla="*/ 1469219 h 1883998"/>
              <a:gd name="connsiteX38" fmla="*/ 3300440 w 12519855"/>
              <a:gd name="connsiteY38" fmla="*/ 1412658 h 1883998"/>
              <a:gd name="connsiteX39" fmla="*/ 2951648 w 12519855"/>
              <a:gd name="connsiteY39" fmla="*/ 1403231 h 1883998"/>
              <a:gd name="connsiteX40" fmla="*/ 2649991 w 12519855"/>
              <a:gd name="connsiteY40" fmla="*/ 1422085 h 1883998"/>
              <a:gd name="connsiteX41" fmla="*/ 2404894 w 12519855"/>
              <a:gd name="connsiteY41" fmla="*/ 1431511 h 1883998"/>
              <a:gd name="connsiteX42" fmla="*/ 2056102 w 12519855"/>
              <a:gd name="connsiteY42" fmla="*/ 1478645 h 1883998"/>
              <a:gd name="connsiteX43" fmla="*/ 1773298 w 12519855"/>
              <a:gd name="connsiteY43" fmla="*/ 1516353 h 1883998"/>
              <a:gd name="connsiteX44" fmla="*/ 1565908 w 12519855"/>
              <a:gd name="connsiteY44" fmla="*/ 1554060 h 1883998"/>
              <a:gd name="connsiteX45" fmla="*/ 1358518 w 12519855"/>
              <a:gd name="connsiteY45" fmla="*/ 1591767 h 1883998"/>
              <a:gd name="connsiteX46" fmla="*/ 1103995 w 12519855"/>
              <a:gd name="connsiteY46" fmla="*/ 1657755 h 1883998"/>
              <a:gd name="connsiteX47" fmla="*/ 906032 w 12519855"/>
              <a:gd name="connsiteY47" fmla="*/ 1704889 h 1883998"/>
              <a:gd name="connsiteX48" fmla="*/ 726923 w 12519855"/>
              <a:gd name="connsiteY48" fmla="*/ 1761450 h 1883998"/>
              <a:gd name="connsiteX49" fmla="*/ 462972 w 12519855"/>
              <a:gd name="connsiteY49" fmla="*/ 1846291 h 1883998"/>
              <a:gd name="connsiteX50" fmla="*/ 321570 w 12519855"/>
              <a:gd name="connsiteY50" fmla="*/ 1883998 h 1883998"/>
              <a:gd name="connsiteX51" fmla="*/ 312144 w 12519855"/>
              <a:gd name="connsiteY51" fmla="*/ 878725 h 1883998"/>
              <a:gd name="connsiteX52" fmla="*/ 302716 w 12519855"/>
              <a:gd name="connsiteY52" fmla="*/ 83478 h 1883998"/>
              <a:gd name="connsiteX0" fmla="*/ 647773 w 12864912"/>
              <a:gd name="connsiteY0" fmla="*/ 80926 h 1881446"/>
              <a:gd name="connsiteX1" fmla="*/ 987139 w 12864912"/>
              <a:gd name="connsiteY1" fmla="*/ 93747 h 1881446"/>
              <a:gd name="connsiteX2" fmla="*/ 12855485 w 12864912"/>
              <a:gd name="connsiteY2" fmla="*/ 99780 h 1881446"/>
              <a:gd name="connsiteX3" fmla="*/ 12864912 w 12864912"/>
              <a:gd name="connsiteY3" fmla="*/ 1419533 h 1881446"/>
              <a:gd name="connsiteX4" fmla="*/ 12610388 w 12864912"/>
              <a:gd name="connsiteY4" fmla="*/ 1447813 h 1881446"/>
              <a:gd name="connsiteX5" fmla="*/ 12346437 w 12864912"/>
              <a:gd name="connsiteY5" fmla="*/ 1485520 h 1881446"/>
              <a:gd name="connsiteX6" fmla="*/ 11988219 w 12864912"/>
              <a:gd name="connsiteY6" fmla="*/ 1504374 h 1881446"/>
              <a:gd name="connsiteX7" fmla="*/ 11695988 w 12864912"/>
              <a:gd name="connsiteY7" fmla="*/ 1542081 h 1881446"/>
              <a:gd name="connsiteX8" fmla="*/ 11535732 w 12864912"/>
              <a:gd name="connsiteY8" fmla="*/ 1560935 h 1881446"/>
              <a:gd name="connsiteX9" fmla="*/ 11366050 w 12864912"/>
              <a:gd name="connsiteY9" fmla="*/ 1579788 h 1881446"/>
              <a:gd name="connsiteX10" fmla="*/ 11234074 w 12864912"/>
              <a:gd name="connsiteY10" fmla="*/ 1589215 h 1881446"/>
              <a:gd name="connsiteX11" fmla="*/ 11120953 w 12864912"/>
              <a:gd name="connsiteY11" fmla="*/ 1598642 h 1881446"/>
              <a:gd name="connsiteX12" fmla="*/ 10951270 w 12864912"/>
              <a:gd name="connsiteY12" fmla="*/ 1617495 h 1881446"/>
              <a:gd name="connsiteX13" fmla="*/ 10828722 w 12864912"/>
              <a:gd name="connsiteY13" fmla="*/ 1626922 h 1881446"/>
              <a:gd name="connsiteX14" fmla="*/ 10725027 w 12864912"/>
              <a:gd name="connsiteY14" fmla="*/ 1626922 h 1881446"/>
              <a:gd name="connsiteX15" fmla="*/ 10555345 w 12864912"/>
              <a:gd name="connsiteY15" fmla="*/ 1645776 h 1881446"/>
              <a:gd name="connsiteX16" fmla="*/ 10432796 w 12864912"/>
              <a:gd name="connsiteY16" fmla="*/ 1664629 h 1881446"/>
              <a:gd name="connsiteX17" fmla="*/ 10310248 w 12864912"/>
              <a:gd name="connsiteY17" fmla="*/ 1664629 h 1881446"/>
              <a:gd name="connsiteX18" fmla="*/ 10206553 w 12864912"/>
              <a:gd name="connsiteY18" fmla="*/ 1664629 h 1881446"/>
              <a:gd name="connsiteX19" fmla="*/ 10046297 w 12864912"/>
              <a:gd name="connsiteY19" fmla="*/ 1683483 h 1881446"/>
              <a:gd name="connsiteX20" fmla="*/ 9933175 w 12864912"/>
              <a:gd name="connsiteY20" fmla="*/ 1692910 h 1881446"/>
              <a:gd name="connsiteX21" fmla="*/ 9650371 w 12864912"/>
              <a:gd name="connsiteY21" fmla="*/ 1721190 h 1881446"/>
              <a:gd name="connsiteX22" fmla="*/ 9461835 w 12864912"/>
              <a:gd name="connsiteY22" fmla="*/ 1730617 h 1881446"/>
              <a:gd name="connsiteX23" fmla="*/ 9320433 w 12864912"/>
              <a:gd name="connsiteY23" fmla="*/ 1740044 h 1881446"/>
              <a:gd name="connsiteX24" fmla="*/ 9094190 w 12864912"/>
              <a:gd name="connsiteY24" fmla="*/ 1749471 h 1881446"/>
              <a:gd name="connsiteX25" fmla="*/ 8924507 w 12864912"/>
              <a:gd name="connsiteY25" fmla="*/ 1758898 h 1881446"/>
              <a:gd name="connsiteX26" fmla="*/ 8679411 w 12864912"/>
              <a:gd name="connsiteY26" fmla="*/ 1777751 h 1881446"/>
              <a:gd name="connsiteX27" fmla="*/ 8472021 w 12864912"/>
              <a:gd name="connsiteY27" fmla="*/ 1787178 h 1881446"/>
              <a:gd name="connsiteX28" fmla="*/ 8283485 w 12864912"/>
              <a:gd name="connsiteY28" fmla="*/ 1787178 h 1881446"/>
              <a:gd name="connsiteX29" fmla="*/ 8057241 w 12864912"/>
              <a:gd name="connsiteY29" fmla="*/ 1796605 h 1881446"/>
              <a:gd name="connsiteX30" fmla="*/ 7793291 w 12864912"/>
              <a:gd name="connsiteY30" fmla="*/ 1796605 h 1881446"/>
              <a:gd name="connsiteX31" fmla="*/ 7453926 w 12864912"/>
              <a:gd name="connsiteY31" fmla="*/ 1787178 h 1881446"/>
              <a:gd name="connsiteX32" fmla="*/ 6992013 w 12864912"/>
              <a:gd name="connsiteY32" fmla="*/ 1758898 h 1881446"/>
              <a:gd name="connsiteX33" fmla="*/ 6520672 w 12864912"/>
              <a:gd name="connsiteY33" fmla="*/ 1730617 h 1881446"/>
              <a:gd name="connsiteX34" fmla="*/ 6068186 w 12864912"/>
              <a:gd name="connsiteY34" fmla="*/ 1674056 h 1881446"/>
              <a:gd name="connsiteX35" fmla="*/ 5634553 w 12864912"/>
              <a:gd name="connsiteY35" fmla="*/ 1617495 h 1881446"/>
              <a:gd name="connsiteX36" fmla="*/ 5068945 w 12864912"/>
              <a:gd name="connsiteY36" fmla="*/ 1551508 h 1881446"/>
              <a:gd name="connsiteX37" fmla="*/ 4173398 w 12864912"/>
              <a:gd name="connsiteY37" fmla="*/ 1466667 h 1881446"/>
              <a:gd name="connsiteX38" fmla="*/ 3645497 w 12864912"/>
              <a:gd name="connsiteY38" fmla="*/ 1410106 h 1881446"/>
              <a:gd name="connsiteX39" fmla="*/ 3296705 w 12864912"/>
              <a:gd name="connsiteY39" fmla="*/ 1400679 h 1881446"/>
              <a:gd name="connsiteX40" fmla="*/ 2995048 w 12864912"/>
              <a:gd name="connsiteY40" fmla="*/ 1419533 h 1881446"/>
              <a:gd name="connsiteX41" fmla="*/ 2749951 w 12864912"/>
              <a:gd name="connsiteY41" fmla="*/ 1428959 h 1881446"/>
              <a:gd name="connsiteX42" fmla="*/ 2401159 w 12864912"/>
              <a:gd name="connsiteY42" fmla="*/ 1476093 h 1881446"/>
              <a:gd name="connsiteX43" fmla="*/ 2118355 w 12864912"/>
              <a:gd name="connsiteY43" fmla="*/ 1513801 h 1881446"/>
              <a:gd name="connsiteX44" fmla="*/ 1910965 w 12864912"/>
              <a:gd name="connsiteY44" fmla="*/ 1551508 h 1881446"/>
              <a:gd name="connsiteX45" fmla="*/ 1703575 w 12864912"/>
              <a:gd name="connsiteY45" fmla="*/ 1589215 h 1881446"/>
              <a:gd name="connsiteX46" fmla="*/ 1449052 w 12864912"/>
              <a:gd name="connsiteY46" fmla="*/ 1655203 h 1881446"/>
              <a:gd name="connsiteX47" fmla="*/ 1251089 w 12864912"/>
              <a:gd name="connsiteY47" fmla="*/ 1702337 h 1881446"/>
              <a:gd name="connsiteX48" fmla="*/ 1071980 w 12864912"/>
              <a:gd name="connsiteY48" fmla="*/ 1758898 h 1881446"/>
              <a:gd name="connsiteX49" fmla="*/ 808029 w 12864912"/>
              <a:gd name="connsiteY49" fmla="*/ 1843739 h 1881446"/>
              <a:gd name="connsiteX50" fmla="*/ 666627 w 12864912"/>
              <a:gd name="connsiteY50" fmla="*/ 1881446 h 1881446"/>
              <a:gd name="connsiteX51" fmla="*/ 657201 w 12864912"/>
              <a:gd name="connsiteY51" fmla="*/ 876173 h 1881446"/>
              <a:gd name="connsiteX52" fmla="*/ 647773 w 12864912"/>
              <a:gd name="connsiteY52" fmla="*/ 80926 h 1881446"/>
              <a:gd name="connsiteX0" fmla="*/ 42303 w 12259442"/>
              <a:gd name="connsiteY0" fmla="*/ 80926 h 1881446"/>
              <a:gd name="connsiteX1" fmla="*/ 381669 w 12259442"/>
              <a:gd name="connsiteY1" fmla="*/ 93747 h 1881446"/>
              <a:gd name="connsiteX2" fmla="*/ 12250015 w 12259442"/>
              <a:gd name="connsiteY2" fmla="*/ 99780 h 1881446"/>
              <a:gd name="connsiteX3" fmla="*/ 12259442 w 12259442"/>
              <a:gd name="connsiteY3" fmla="*/ 1419533 h 1881446"/>
              <a:gd name="connsiteX4" fmla="*/ 12004918 w 12259442"/>
              <a:gd name="connsiteY4" fmla="*/ 1447813 h 1881446"/>
              <a:gd name="connsiteX5" fmla="*/ 11740967 w 12259442"/>
              <a:gd name="connsiteY5" fmla="*/ 1485520 h 1881446"/>
              <a:gd name="connsiteX6" fmla="*/ 11382749 w 12259442"/>
              <a:gd name="connsiteY6" fmla="*/ 1504374 h 1881446"/>
              <a:gd name="connsiteX7" fmla="*/ 11090518 w 12259442"/>
              <a:gd name="connsiteY7" fmla="*/ 1542081 h 1881446"/>
              <a:gd name="connsiteX8" fmla="*/ 10930262 w 12259442"/>
              <a:gd name="connsiteY8" fmla="*/ 1560935 h 1881446"/>
              <a:gd name="connsiteX9" fmla="*/ 10760580 w 12259442"/>
              <a:gd name="connsiteY9" fmla="*/ 1579788 h 1881446"/>
              <a:gd name="connsiteX10" fmla="*/ 10628604 w 12259442"/>
              <a:gd name="connsiteY10" fmla="*/ 1589215 h 1881446"/>
              <a:gd name="connsiteX11" fmla="*/ 10515483 w 12259442"/>
              <a:gd name="connsiteY11" fmla="*/ 1598642 h 1881446"/>
              <a:gd name="connsiteX12" fmla="*/ 10345800 w 12259442"/>
              <a:gd name="connsiteY12" fmla="*/ 1617495 h 1881446"/>
              <a:gd name="connsiteX13" fmla="*/ 10223252 w 12259442"/>
              <a:gd name="connsiteY13" fmla="*/ 1626922 h 1881446"/>
              <a:gd name="connsiteX14" fmla="*/ 10119557 w 12259442"/>
              <a:gd name="connsiteY14" fmla="*/ 1626922 h 1881446"/>
              <a:gd name="connsiteX15" fmla="*/ 9949875 w 12259442"/>
              <a:gd name="connsiteY15" fmla="*/ 1645776 h 1881446"/>
              <a:gd name="connsiteX16" fmla="*/ 9827326 w 12259442"/>
              <a:gd name="connsiteY16" fmla="*/ 1664629 h 1881446"/>
              <a:gd name="connsiteX17" fmla="*/ 9704778 w 12259442"/>
              <a:gd name="connsiteY17" fmla="*/ 1664629 h 1881446"/>
              <a:gd name="connsiteX18" fmla="*/ 9601083 w 12259442"/>
              <a:gd name="connsiteY18" fmla="*/ 1664629 h 1881446"/>
              <a:gd name="connsiteX19" fmla="*/ 9440827 w 12259442"/>
              <a:gd name="connsiteY19" fmla="*/ 1683483 h 1881446"/>
              <a:gd name="connsiteX20" fmla="*/ 9327705 w 12259442"/>
              <a:gd name="connsiteY20" fmla="*/ 1692910 h 1881446"/>
              <a:gd name="connsiteX21" fmla="*/ 9044901 w 12259442"/>
              <a:gd name="connsiteY21" fmla="*/ 1721190 h 1881446"/>
              <a:gd name="connsiteX22" fmla="*/ 8856365 w 12259442"/>
              <a:gd name="connsiteY22" fmla="*/ 1730617 h 1881446"/>
              <a:gd name="connsiteX23" fmla="*/ 8714963 w 12259442"/>
              <a:gd name="connsiteY23" fmla="*/ 1740044 h 1881446"/>
              <a:gd name="connsiteX24" fmla="*/ 8488720 w 12259442"/>
              <a:gd name="connsiteY24" fmla="*/ 1749471 h 1881446"/>
              <a:gd name="connsiteX25" fmla="*/ 8319037 w 12259442"/>
              <a:gd name="connsiteY25" fmla="*/ 1758898 h 1881446"/>
              <a:gd name="connsiteX26" fmla="*/ 8073941 w 12259442"/>
              <a:gd name="connsiteY26" fmla="*/ 1777751 h 1881446"/>
              <a:gd name="connsiteX27" fmla="*/ 7866551 w 12259442"/>
              <a:gd name="connsiteY27" fmla="*/ 1787178 h 1881446"/>
              <a:gd name="connsiteX28" fmla="*/ 7678015 w 12259442"/>
              <a:gd name="connsiteY28" fmla="*/ 1787178 h 1881446"/>
              <a:gd name="connsiteX29" fmla="*/ 7451771 w 12259442"/>
              <a:gd name="connsiteY29" fmla="*/ 1796605 h 1881446"/>
              <a:gd name="connsiteX30" fmla="*/ 7187821 w 12259442"/>
              <a:gd name="connsiteY30" fmla="*/ 1796605 h 1881446"/>
              <a:gd name="connsiteX31" fmla="*/ 6848456 w 12259442"/>
              <a:gd name="connsiteY31" fmla="*/ 1787178 h 1881446"/>
              <a:gd name="connsiteX32" fmla="*/ 6386543 w 12259442"/>
              <a:gd name="connsiteY32" fmla="*/ 1758898 h 1881446"/>
              <a:gd name="connsiteX33" fmla="*/ 5915202 w 12259442"/>
              <a:gd name="connsiteY33" fmla="*/ 1730617 h 1881446"/>
              <a:gd name="connsiteX34" fmla="*/ 5462716 w 12259442"/>
              <a:gd name="connsiteY34" fmla="*/ 1674056 h 1881446"/>
              <a:gd name="connsiteX35" fmla="*/ 5029083 w 12259442"/>
              <a:gd name="connsiteY35" fmla="*/ 1617495 h 1881446"/>
              <a:gd name="connsiteX36" fmla="*/ 4463475 w 12259442"/>
              <a:gd name="connsiteY36" fmla="*/ 1551508 h 1881446"/>
              <a:gd name="connsiteX37" fmla="*/ 3567928 w 12259442"/>
              <a:gd name="connsiteY37" fmla="*/ 1466667 h 1881446"/>
              <a:gd name="connsiteX38" fmla="*/ 3040027 w 12259442"/>
              <a:gd name="connsiteY38" fmla="*/ 1410106 h 1881446"/>
              <a:gd name="connsiteX39" fmla="*/ 2691235 w 12259442"/>
              <a:gd name="connsiteY39" fmla="*/ 1400679 h 1881446"/>
              <a:gd name="connsiteX40" fmla="*/ 2389578 w 12259442"/>
              <a:gd name="connsiteY40" fmla="*/ 1419533 h 1881446"/>
              <a:gd name="connsiteX41" fmla="*/ 2144481 w 12259442"/>
              <a:gd name="connsiteY41" fmla="*/ 1428959 h 1881446"/>
              <a:gd name="connsiteX42" fmla="*/ 1795689 w 12259442"/>
              <a:gd name="connsiteY42" fmla="*/ 1476093 h 1881446"/>
              <a:gd name="connsiteX43" fmla="*/ 1512885 w 12259442"/>
              <a:gd name="connsiteY43" fmla="*/ 1513801 h 1881446"/>
              <a:gd name="connsiteX44" fmla="*/ 1305495 w 12259442"/>
              <a:gd name="connsiteY44" fmla="*/ 1551508 h 1881446"/>
              <a:gd name="connsiteX45" fmla="*/ 1098105 w 12259442"/>
              <a:gd name="connsiteY45" fmla="*/ 1589215 h 1881446"/>
              <a:gd name="connsiteX46" fmla="*/ 843582 w 12259442"/>
              <a:gd name="connsiteY46" fmla="*/ 1655203 h 1881446"/>
              <a:gd name="connsiteX47" fmla="*/ 645619 w 12259442"/>
              <a:gd name="connsiteY47" fmla="*/ 1702337 h 1881446"/>
              <a:gd name="connsiteX48" fmla="*/ 466510 w 12259442"/>
              <a:gd name="connsiteY48" fmla="*/ 1758898 h 1881446"/>
              <a:gd name="connsiteX49" fmla="*/ 202559 w 12259442"/>
              <a:gd name="connsiteY49" fmla="*/ 1843739 h 1881446"/>
              <a:gd name="connsiteX50" fmla="*/ 61157 w 12259442"/>
              <a:gd name="connsiteY50" fmla="*/ 1881446 h 1881446"/>
              <a:gd name="connsiteX51" fmla="*/ 51731 w 12259442"/>
              <a:gd name="connsiteY51" fmla="*/ 876173 h 1881446"/>
              <a:gd name="connsiteX52" fmla="*/ 42303 w 12259442"/>
              <a:gd name="connsiteY52" fmla="*/ 80926 h 1881446"/>
              <a:gd name="connsiteX0" fmla="*/ 169352 w 12386491"/>
              <a:gd name="connsiteY0" fmla="*/ 80926 h 1881446"/>
              <a:gd name="connsiteX1" fmla="*/ 508718 w 12386491"/>
              <a:gd name="connsiteY1" fmla="*/ 93747 h 1881446"/>
              <a:gd name="connsiteX2" fmla="*/ 12377064 w 12386491"/>
              <a:gd name="connsiteY2" fmla="*/ 99780 h 1881446"/>
              <a:gd name="connsiteX3" fmla="*/ 12386491 w 12386491"/>
              <a:gd name="connsiteY3" fmla="*/ 1419533 h 1881446"/>
              <a:gd name="connsiteX4" fmla="*/ 12131967 w 12386491"/>
              <a:gd name="connsiteY4" fmla="*/ 1447813 h 1881446"/>
              <a:gd name="connsiteX5" fmla="*/ 11868016 w 12386491"/>
              <a:gd name="connsiteY5" fmla="*/ 1485520 h 1881446"/>
              <a:gd name="connsiteX6" fmla="*/ 11509798 w 12386491"/>
              <a:gd name="connsiteY6" fmla="*/ 1504374 h 1881446"/>
              <a:gd name="connsiteX7" fmla="*/ 11217567 w 12386491"/>
              <a:gd name="connsiteY7" fmla="*/ 1542081 h 1881446"/>
              <a:gd name="connsiteX8" fmla="*/ 11057311 w 12386491"/>
              <a:gd name="connsiteY8" fmla="*/ 1560935 h 1881446"/>
              <a:gd name="connsiteX9" fmla="*/ 10887629 w 12386491"/>
              <a:gd name="connsiteY9" fmla="*/ 1579788 h 1881446"/>
              <a:gd name="connsiteX10" fmla="*/ 10755653 w 12386491"/>
              <a:gd name="connsiteY10" fmla="*/ 1589215 h 1881446"/>
              <a:gd name="connsiteX11" fmla="*/ 10642532 w 12386491"/>
              <a:gd name="connsiteY11" fmla="*/ 1598642 h 1881446"/>
              <a:gd name="connsiteX12" fmla="*/ 10472849 w 12386491"/>
              <a:gd name="connsiteY12" fmla="*/ 1617495 h 1881446"/>
              <a:gd name="connsiteX13" fmla="*/ 10350301 w 12386491"/>
              <a:gd name="connsiteY13" fmla="*/ 1626922 h 1881446"/>
              <a:gd name="connsiteX14" fmla="*/ 10246606 w 12386491"/>
              <a:gd name="connsiteY14" fmla="*/ 1626922 h 1881446"/>
              <a:gd name="connsiteX15" fmla="*/ 10076924 w 12386491"/>
              <a:gd name="connsiteY15" fmla="*/ 1645776 h 1881446"/>
              <a:gd name="connsiteX16" fmla="*/ 9954375 w 12386491"/>
              <a:gd name="connsiteY16" fmla="*/ 1664629 h 1881446"/>
              <a:gd name="connsiteX17" fmla="*/ 9831827 w 12386491"/>
              <a:gd name="connsiteY17" fmla="*/ 1664629 h 1881446"/>
              <a:gd name="connsiteX18" fmla="*/ 9728132 w 12386491"/>
              <a:gd name="connsiteY18" fmla="*/ 1664629 h 1881446"/>
              <a:gd name="connsiteX19" fmla="*/ 9567876 w 12386491"/>
              <a:gd name="connsiteY19" fmla="*/ 1683483 h 1881446"/>
              <a:gd name="connsiteX20" fmla="*/ 9454754 w 12386491"/>
              <a:gd name="connsiteY20" fmla="*/ 1692910 h 1881446"/>
              <a:gd name="connsiteX21" fmla="*/ 9171950 w 12386491"/>
              <a:gd name="connsiteY21" fmla="*/ 1721190 h 1881446"/>
              <a:gd name="connsiteX22" fmla="*/ 8983414 w 12386491"/>
              <a:gd name="connsiteY22" fmla="*/ 1730617 h 1881446"/>
              <a:gd name="connsiteX23" fmla="*/ 8842012 w 12386491"/>
              <a:gd name="connsiteY23" fmla="*/ 1740044 h 1881446"/>
              <a:gd name="connsiteX24" fmla="*/ 8615769 w 12386491"/>
              <a:gd name="connsiteY24" fmla="*/ 1749471 h 1881446"/>
              <a:gd name="connsiteX25" fmla="*/ 8446086 w 12386491"/>
              <a:gd name="connsiteY25" fmla="*/ 1758898 h 1881446"/>
              <a:gd name="connsiteX26" fmla="*/ 8200990 w 12386491"/>
              <a:gd name="connsiteY26" fmla="*/ 1777751 h 1881446"/>
              <a:gd name="connsiteX27" fmla="*/ 7993600 w 12386491"/>
              <a:gd name="connsiteY27" fmla="*/ 1787178 h 1881446"/>
              <a:gd name="connsiteX28" fmla="*/ 7805064 w 12386491"/>
              <a:gd name="connsiteY28" fmla="*/ 1787178 h 1881446"/>
              <a:gd name="connsiteX29" fmla="*/ 7578820 w 12386491"/>
              <a:gd name="connsiteY29" fmla="*/ 1796605 h 1881446"/>
              <a:gd name="connsiteX30" fmla="*/ 7314870 w 12386491"/>
              <a:gd name="connsiteY30" fmla="*/ 1796605 h 1881446"/>
              <a:gd name="connsiteX31" fmla="*/ 6975505 w 12386491"/>
              <a:gd name="connsiteY31" fmla="*/ 1787178 h 1881446"/>
              <a:gd name="connsiteX32" fmla="*/ 6513592 w 12386491"/>
              <a:gd name="connsiteY32" fmla="*/ 1758898 h 1881446"/>
              <a:gd name="connsiteX33" fmla="*/ 6042251 w 12386491"/>
              <a:gd name="connsiteY33" fmla="*/ 1730617 h 1881446"/>
              <a:gd name="connsiteX34" fmla="*/ 5589765 w 12386491"/>
              <a:gd name="connsiteY34" fmla="*/ 1674056 h 1881446"/>
              <a:gd name="connsiteX35" fmla="*/ 5156132 w 12386491"/>
              <a:gd name="connsiteY35" fmla="*/ 1617495 h 1881446"/>
              <a:gd name="connsiteX36" fmla="*/ 4590524 w 12386491"/>
              <a:gd name="connsiteY36" fmla="*/ 1551508 h 1881446"/>
              <a:gd name="connsiteX37" fmla="*/ 3694977 w 12386491"/>
              <a:gd name="connsiteY37" fmla="*/ 1466667 h 1881446"/>
              <a:gd name="connsiteX38" fmla="*/ 3167076 w 12386491"/>
              <a:gd name="connsiteY38" fmla="*/ 1410106 h 1881446"/>
              <a:gd name="connsiteX39" fmla="*/ 2818284 w 12386491"/>
              <a:gd name="connsiteY39" fmla="*/ 1400679 h 1881446"/>
              <a:gd name="connsiteX40" fmla="*/ 2516627 w 12386491"/>
              <a:gd name="connsiteY40" fmla="*/ 1419533 h 1881446"/>
              <a:gd name="connsiteX41" fmla="*/ 2271530 w 12386491"/>
              <a:gd name="connsiteY41" fmla="*/ 1428959 h 1881446"/>
              <a:gd name="connsiteX42" fmla="*/ 1922738 w 12386491"/>
              <a:gd name="connsiteY42" fmla="*/ 1476093 h 1881446"/>
              <a:gd name="connsiteX43" fmla="*/ 1639934 w 12386491"/>
              <a:gd name="connsiteY43" fmla="*/ 1513801 h 1881446"/>
              <a:gd name="connsiteX44" fmla="*/ 1432544 w 12386491"/>
              <a:gd name="connsiteY44" fmla="*/ 1551508 h 1881446"/>
              <a:gd name="connsiteX45" fmla="*/ 1225154 w 12386491"/>
              <a:gd name="connsiteY45" fmla="*/ 1589215 h 1881446"/>
              <a:gd name="connsiteX46" fmla="*/ 970631 w 12386491"/>
              <a:gd name="connsiteY46" fmla="*/ 1655203 h 1881446"/>
              <a:gd name="connsiteX47" fmla="*/ 772668 w 12386491"/>
              <a:gd name="connsiteY47" fmla="*/ 1702337 h 1881446"/>
              <a:gd name="connsiteX48" fmla="*/ 593559 w 12386491"/>
              <a:gd name="connsiteY48" fmla="*/ 1758898 h 1881446"/>
              <a:gd name="connsiteX49" fmla="*/ 329608 w 12386491"/>
              <a:gd name="connsiteY49" fmla="*/ 1843739 h 1881446"/>
              <a:gd name="connsiteX50" fmla="*/ 188206 w 12386491"/>
              <a:gd name="connsiteY50" fmla="*/ 1881446 h 1881446"/>
              <a:gd name="connsiteX51" fmla="*/ 178780 w 12386491"/>
              <a:gd name="connsiteY51" fmla="*/ 876173 h 1881446"/>
              <a:gd name="connsiteX52" fmla="*/ 169352 w 12386491"/>
              <a:gd name="connsiteY52" fmla="*/ 80926 h 1881446"/>
              <a:gd name="connsiteX0" fmla="*/ 140029 w 12357168"/>
              <a:gd name="connsiteY0" fmla="*/ 80926 h 1881446"/>
              <a:gd name="connsiteX1" fmla="*/ 479395 w 12357168"/>
              <a:gd name="connsiteY1" fmla="*/ 93747 h 1881446"/>
              <a:gd name="connsiteX2" fmla="*/ 12347741 w 12357168"/>
              <a:gd name="connsiteY2" fmla="*/ 99780 h 1881446"/>
              <a:gd name="connsiteX3" fmla="*/ 12357168 w 12357168"/>
              <a:gd name="connsiteY3" fmla="*/ 1419533 h 1881446"/>
              <a:gd name="connsiteX4" fmla="*/ 12102644 w 12357168"/>
              <a:gd name="connsiteY4" fmla="*/ 1447813 h 1881446"/>
              <a:gd name="connsiteX5" fmla="*/ 11838693 w 12357168"/>
              <a:gd name="connsiteY5" fmla="*/ 1485520 h 1881446"/>
              <a:gd name="connsiteX6" fmla="*/ 11480475 w 12357168"/>
              <a:gd name="connsiteY6" fmla="*/ 1504374 h 1881446"/>
              <a:gd name="connsiteX7" fmla="*/ 11188244 w 12357168"/>
              <a:gd name="connsiteY7" fmla="*/ 1542081 h 1881446"/>
              <a:gd name="connsiteX8" fmla="*/ 11027988 w 12357168"/>
              <a:gd name="connsiteY8" fmla="*/ 1560935 h 1881446"/>
              <a:gd name="connsiteX9" fmla="*/ 10858306 w 12357168"/>
              <a:gd name="connsiteY9" fmla="*/ 1579788 h 1881446"/>
              <a:gd name="connsiteX10" fmla="*/ 10726330 w 12357168"/>
              <a:gd name="connsiteY10" fmla="*/ 1589215 h 1881446"/>
              <a:gd name="connsiteX11" fmla="*/ 10613209 w 12357168"/>
              <a:gd name="connsiteY11" fmla="*/ 1598642 h 1881446"/>
              <a:gd name="connsiteX12" fmla="*/ 10443526 w 12357168"/>
              <a:gd name="connsiteY12" fmla="*/ 1617495 h 1881446"/>
              <a:gd name="connsiteX13" fmla="*/ 10320978 w 12357168"/>
              <a:gd name="connsiteY13" fmla="*/ 1626922 h 1881446"/>
              <a:gd name="connsiteX14" fmla="*/ 10217283 w 12357168"/>
              <a:gd name="connsiteY14" fmla="*/ 1626922 h 1881446"/>
              <a:gd name="connsiteX15" fmla="*/ 10047601 w 12357168"/>
              <a:gd name="connsiteY15" fmla="*/ 1645776 h 1881446"/>
              <a:gd name="connsiteX16" fmla="*/ 9925052 w 12357168"/>
              <a:gd name="connsiteY16" fmla="*/ 1664629 h 1881446"/>
              <a:gd name="connsiteX17" fmla="*/ 9802504 w 12357168"/>
              <a:gd name="connsiteY17" fmla="*/ 1664629 h 1881446"/>
              <a:gd name="connsiteX18" fmla="*/ 9698809 w 12357168"/>
              <a:gd name="connsiteY18" fmla="*/ 1664629 h 1881446"/>
              <a:gd name="connsiteX19" fmla="*/ 9538553 w 12357168"/>
              <a:gd name="connsiteY19" fmla="*/ 1683483 h 1881446"/>
              <a:gd name="connsiteX20" fmla="*/ 9425431 w 12357168"/>
              <a:gd name="connsiteY20" fmla="*/ 1692910 h 1881446"/>
              <a:gd name="connsiteX21" fmla="*/ 9142627 w 12357168"/>
              <a:gd name="connsiteY21" fmla="*/ 1721190 h 1881446"/>
              <a:gd name="connsiteX22" fmla="*/ 8954091 w 12357168"/>
              <a:gd name="connsiteY22" fmla="*/ 1730617 h 1881446"/>
              <a:gd name="connsiteX23" fmla="*/ 8812689 w 12357168"/>
              <a:gd name="connsiteY23" fmla="*/ 1740044 h 1881446"/>
              <a:gd name="connsiteX24" fmla="*/ 8586446 w 12357168"/>
              <a:gd name="connsiteY24" fmla="*/ 1749471 h 1881446"/>
              <a:gd name="connsiteX25" fmla="*/ 8416763 w 12357168"/>
              <a:gd name="connsiteY25" fmla="*/ 1758898 h 1881446"/>
              <a:gd name="connsiteX26" fmla="*/ 8171667 w 12357168"/>
              <a:gd name="connsiteY26" fmla="*/ 1777751 h 1881446"/>
              <a:gd name="connsiteX27" fmla="*/ 7964277 w 12357168"/>
              <a:gd name="connsiteY27" fmla="*/ 1787178 h 1881446"/>
              <a:gd name="connsiteX28" fmla="*/ 7775741 w 12357168"/>
              <a:gd name="connsiteY28" fmla="*/ 1787178 h 1881446"/>
              <a:gd name="connsiteX29" fmla="*/ 7549497 w 12357168"/>
              <a:gd name="connsiteY29" fmla="*/ 1796605 h 1881446"/>
              <a:gd name="connsiteX30" fmla="*/ 7285547 w 12357168"/>
              <a:gd name="connsiteY30" fmla="*/ 1796605 h 1881446"/>
              <a:gd name="connsiteX31" fmla="*/ 6946182 w 12357168"/>
              <a:gd name="connsiteY31" fmla="*/ 1787178 h 1881446"/>
              <a:gd name="connsiteX32" fmla="*/ 6484269 w 12357168"/>
              <a:gd name="connsiteY32" fmla="*/ 1758898 h 1881446"/>
              <a:gd name="connsiteX33" fmla="*/ 6012928 w 12357168"/>
              <a:gd name="connsiteY33" fmla="*/ 1730617 h 1881446"/>
              <a:gd name="connsiteX34" fmla="*/ 5560442 w 12357168"/>
              <a:gd name="connsiteY34" fmla="*/ 1674056 h 1881446"/>
              <a:gd name="connsiteX35" fmla="*/ 5126809 w 12357168"/>
              <a:gd name="connsiteY35" fmla="*/ 1617495 h 1881446"/>
              <a:gd name="connsiteX36" fmla="*/ 4561201 w 12357168"/>
              <a:gd name="connsiteY36" fmla="*/ 1551508 h 1881446"/>
              <a:gd name="connsiteX37" fmla="*/ 3665654 w 12357168"/>
              <a:gd name="connsiteY37" fmla="*/ 1466667 h 1881446"/>
              <a:gd name="connsiteX38" fmla="*/ 3137753 w 12357168"/>
              <a:gd name="connsiteY38" fmla="*/ 1410106 h 1881446"/>
              <a:gd name="connsiteX39" fmla="*/ 2788961 w 12357168"/>
              <a:gd name="connsiteY39" fmla="*/ 1400679 h 1881446"/>
              <a:gd name="connsiteX40" fmla="*/ 2487304 w 12357168"/>
              <a:gd name="connsiteY40" fmla="*/ 1419533 h 1881446"/>
              <a:gd name="connsiteX41" fmla="*/ 2242207 w 12357168"/>
              <a:gd name="connsiteY41" fmla="*/ 1428959 h 1881446"/>
              <a:gd name="connsiteX42" fmla="*/ 1893415 w 12357168"/>
              <a:gd name="connsiteY42" fmla="*/ 1476093 h 1881446"/>
              <a:gd name="connsiteX43" fmla="*/ 1610611 w 12357168"/>
              <a:gd name="connsiteY43" fmla="*/ 1513801 h 1881446"/>
              <a:gd name="connsiteX44" fmla="*/ 1403221 w 12357168"/>
              <a:gd name="connsiteY44" fmla="*/ 1551508 h 1881446"/>
              <a:gd name="connsiteX45" fmla="*/ 1195831 w 12357168"/>
              <a:gd name="connsiteY45" fmla="*/ 1589215 h 1881446"/>
              <a:gd name="connsiteX46" fmla="*/ 941308 w 12357168"/>
              <a:gd name="connsiteY46" fmla="*/ 1655203 h 1881446"/>
              <a:gd name="connsiteX47" fmla="*/ 743345 w 12357168"/>
              <a:gd name="connsiteY47" fmla="*/ 1702337 h 1881446"/>
              <a:gd name="connsiteX48" fmla="*/ 564236 w 12357168"/>
              <a:gd name="connsiteY48" fmla="*/ 1758898 h 1881446"/>
              <a:gd name="connsiteX49" fmla="*/ 300285 w 12357168"/>
              <a:gd name="connsiteY49" fmla="*/ 1843739 h 1881446"/>
              <a:gd name="connsiteX50" fmla="*/ 158883 w 12357168"/>
              <a:gd name="connsiteY50" fmla="*/ 1881446 h 1881446"/>
              <a:gd name="connsiteX51" fmla="*/ 149457 w 12357168"/>
              <a:gd name="connsiteY51" fmla="*/ 876173 h 1881446"/>
              <a:gd name="connsiteX52" fmla="*/ 140029 w 12357168"/>
              <a:gd name="connsiteY52" fmla="*/ 80926 h 1881446"/>
              <a:gd name="connsiteX0" fmla="*/ 42303 w 12259442"/>
              <a:gd name="connsiteY0" fmla="*/ 80926 h 1881446"/>
              <a:gd name="connsiteX1" fmla="*/ 381669 w 12259442"/>
              <a:gd name="connsiteY1" fmla="*/ 93747 h 1881446"/>
              <a:gd name="connsiteX2" fmla="*/ 12250015 w 12259442"/>
              <a:gd name="connsiteY2" fmla="*/ 99780 h 1881446"/>
              <a:gd name="connsiteX3" fmla="*/ 12259442 w 12259442"/>
              <a:gd name="connsiteY3" fmla="*/ 1419533 h 1881446"/>
              <a:gd name="connsiteX4" fmla="*/ 12004918 w 12259442"/>
              <a:gd name="connsiteY4" fmla="*/ 1447813 h 1881446"/>
              <a:gd name="connsiteX5" fmla="*/ 11740967 w 12259442"/>
              <a:gd name="connsiteY5" fmla="*/ 1485520 h 1881446"/>
              <a:gd name="connsiteX6" fmla="*/ 11382749 w 12259442"/>
              <a:gd name="connsiteY6" fmla="*/ 1504374 h 1881446"/>
              <a:gd name="connsiteX7" fmla="*/ 11090518 w 12259442"/>
              <a:gd name="connsiteY7" fmla="*/ 1542081 h 1881446"/>
              <a:gd name="connsiteX8" fmla="*/ 10930262 w 12259442"/>
              <a:gd name="connsiteY8" fmla="*/ 1560935 h 1881446"/>
              <a:gd name="connsiteX9" fmla="*/ 10760580 w 12259442"/>
              <a:gd name="connsiteY9" fmla="*/ 1579788 h 1881446"/>
              <a:gd name="connsiteX10" fmla="*/ 10628604 w 12259442"/>
              <a:gd name="connsiteY10" fmla="*/ 1589215 h 1881446"/>
              <a:gd name="connsiteX11" fmla="*/ 10515483 w 12259442"/>
              <a:gd name="connsiteY11" fmla="*/ 1598642 h 1881446"/>
              <a:gd name="connsiteX12" fmla="*/ 10345800 w 12259442"/>
              <a:gd name="connsiteY12" fmla="*/ 1617495 h 1881446"/>
              <a:gd name="connsiteX13" fmla="*/ 10223252 w 12259442"/>
              <a:gd name="connsiteY13" fmla="*/ 1626922 h 1881446"/>
              <a:gd name="connsiteX14" fmla="*/ 10119557 w 12259442"/>
              <a:gd name="connsiteY14" fmla="*/ 1626922 h 1881446"/>
              <a:gd name="connsiteX15" fmla="*/ 9949875 w 12259442"/>
              <a:gd name="connsiteY15" fmla="*/ 1645776 h 1881446"/>
              <a:gd name="connsiteX16" fmla="*/ 9827326 w 12259442"/>
              <a:gd name="connsiteY16" fmla="*/ 1664629 h 1881446"/>
              <a:gd name="connsiteX17" fmla="*/ 9704778 w 12259442"/>
              <a:gd name="connsiteY17" fmla="*/ 1664629 h 1881446"/>
              <a:gd name="connsiteX18" fmla="*/ 9601083 w 12259442"/>
              <a:gd name="connsiteY18" fmla="*/ 1664629 h 1881446"/>
              <a:gd name="connsiteX19" fmla="*/ 9440827 w 12259442"/>
              <a:gd name="connsiteY19" fmla="*/ 1683483 h 1881446"/>
              <a:gd name="connsiteX20" fmla="*/ 9327705 w 12259442"/>
              <a:gd name="connsiteY20" fmla="*/ 1692910 h 1881446"/>
              <a:gd name="connsiteX21" fmla="*/ 9044901 w 12259442"/>
              <a:gd name="connsiteY21" fmla="*/ 1721190 h 1881446"/>
              <a:gd name="connsiteX22" fmla="*/ 8856365 w 12259442"/>
              <a:gd name="connsiteY22" fmla="*/ 1730617 h 1881446"/>
              <a:gd name="connsiteX23" fmla="*/ 8714963 w 12259442"/>
              <a:gd name="connsiteY23" fmla="*/ 1740044 h 1881446"/>
              <a:gd name="connsiteX24" fmla="*/ 8488720 w 12259442"/>
              <a:gd name="connsiteY24" fmla="*/ 1749471 h 1881446"/>
              <a:gd name="connsiteX25" fmla="*/ 8319037 w 12259442"/>
              <a:gd name="connsiteY25" fmla="*/ 1758898 h 1881446"/>
              <a:gd name="connsiteX26" fmla="*/ 8073941 w 12259442"/>
              <a:gd name="connsiteY26" fmla="*/ 1777751 h 1881446"/>
              <a:gd name="connsiteX27" fmla="*/ 7866551 w 12259442"/>
              <a:gd name="connsiteY27" fmla="*/ 1787178 h 1881446"/>
              <a:gd name="connsiteX28" fmla="*/ 7678015 w 12259442"/>
              <a:gd name="connsiteY28" fmla="*/ 1787178 h 1881446"/>
              <a:gd name="connsiteX29" fmla="*/ 7451771 w 12259442"/>
              <a:gd name="connsiteY29" fmla="*/ 1796605 h 1881446"/>
              <a:gd name="connsiteX30" fmla="*/ 7187821 w 12259442"/>
              <a:gd name="connsiteY30" fmla="*/ 1796605 h 1881446"/>
              <a:gd name="connsiteX31" fmla="*/ 6848456 w 12259442"/>
              <a:gd name="connsiteY31" fmla="*/ 1787178 h 1881446"/>
              <a:gd name="connsiteX32" fmla="*/ 6386543 w 12259442"/>
              <a:gd name="connsiteY32" fmla="*/ 1758898 h 1881446"/>
              <a:gd name="connsiteX33" fmla="*/ 5915202 w 12259442"/>
              <a:gd name="connsiteY33" fmla="*/ 1730617 h 1881446"/>
              <a:gd name="connsiteX34" fmla="*/ 5462716 w 12259442"/>
              <a:gd name="connsiteY34" fmla="*/ 1674056 h 1881446"/>
              <a:gd name="connsiteX35" fmla="*/ 5029083 w 12259442"/>
              <a:gd name="connsiteY35" fmla="*/ 1617495 h 1881446"/>
              <a:gd name="connsiteX36" fmla="*/ 4463475 w 12259442"/>
              <a:gd name="connsiteY36" fmla="*/ 1551508 h 1881446"/>
              <a:gd name="connsiteX37" fmla="*/ 3567928 w 12259442"/>
              <a:gd name="connsiteY37" fmla="*/ 1466667 h 1881446"/>
              <a:gd name="connsiteX38" fmla="*/ 3040027 w 12259442"/>
              <a:gd name="connsiteY38" fmla="*/ 1410106 h 1881446"/>
              <a:gd name="connsiteX39" fmla="*/ 2691235 w 12259442"/>
              <a:gd name="connsiteY39" fmla="*/ 1400679 h 1881446"/>
              <a:gd name="connsiteX40" fmla="*/ 2389578 w 12259442"/>
              <a:gd name="connsiteY40" fmla="*/ 1419533 h 1881446"/>
              <a:gd name="connsiteX41" fmla="*/ 2144481 w 12259442"/>
              <a:gd name="connsiteY41" fmla="*/ 1428959 h 1881446"/>
              <a:gd name="connsiteX42" fmla="*/ 1795689 w 12259442"/>
              <a:gd name="connsiteY42" fmla="*/ 1476093 h 1881446"/>
              <a:gd name="connsiteX43" fmla="*/ 1512885 w 12259442"/>
              <a:gd name="connsiteY43" fmla="*/ 1513801 h 1881446"/>
              <a:gd name="connsiteX44" fmla="*/ 1305495 w 12259442"/>
              <a:gd name="connsiteY44" fmla="*/ 1551508 h 1881446"/>
              <a:gd name="connsiteX45" fmla="*/ 1098105 w 12259442"/>
              <a:gd name="connsiteY45" fmla="*/ 1589215 h 1881446"/>
              <a:gd name="connsiteX46" fmla="*/ 843582 w 12259442"/>
              <a:gd name="connsiteY46" fmla="*/ 1655203 h 1881446"/>
              <a:gd name="connsiteX47" fmla="*/ 645619 w 12259442"/>
              <a:gd name="connsiteY47" fmla="*/ 1702337 h 1881446"/>
              <a:gd name="connsiteX48" fmla="*/ 466510 w 12259442"/>
              <a:gd name="connsiteY48" fmla="*/ 1758898 h 1881446"/>
              <a:gd name="connsiteX49" fmla="*/ 202559 w 12259442"/>
              <a:gd name="connsiteY49" fmla="*/ 1843739 h 1881446"/>
              <a:gd name="connsiteX50" fmla="*/ 61157 w 12259442"/>
              <a:gd name="connsiteY50" fmla="*/ 1881446 h 1881446"/>
              <a:gd name="connsiteX51" fmla="*/ 51731 w 12259442"/>
              <a:gd name="connsiteY51" fmla="*/ 876173 h 1881446"/>
              <a:gd name="connsiteX52" fmla="*/ 42303 w 12259442"/>
              <a:gd name="connsiteY52" fmla="*/ 80926 h 1881446"/>
              <a:gd name="connsiteX0" fmla="*/ 6275 w 12223414"/>
              <a:gd name="connsiteY0" fmla="*/ 80926 h 1881446"/>
              <a:gd name="connsiteX1" fmla="*/ 345641 w 12223414"/>
              <a:gd name="connsiteY1" fmla="*/ 93747 h 1881446"/>
              <a:gd name="connsiteX2" fmla="*/ 12213987 w 12223414"/>
              <a:gd name="connsiteY2" fmla="*/ 99780 h 1881446"/>
              <a:gd name="connsiteX3" fmla="*/ 12223414 w 12223414"/>
              <a:gd name="connsiteY3" fmla="*/ 1419533 h 1881446"/>
              <a:gd name="connsiteX4" fmla="*/ 11968890 w 12223414"/>
              <a:gd name="connsiteY4" fmla="*/ 1447813 h 1881446"/>
              <a:gd name="connsiteX5" fmla="*/ 11704939 w 12223414"/>
              <a:gd name="connsiteY5" fmla="*/ 1485520 h 1881446"/>
              <a:gd name="connsiteX6" fmla="*/ 11346721 w 12223414"/>
              <a:gd name="connsiteY6" fmla="*/ 1504374 h 1881446"/>
              <a:gd name="connsiteX7" fmla="*/ 11054490 w 12223414"/>
              <a:gd name="connsiteY7" fmla="*/ 1542081 h 1881446"/>
              <a:gd name="connsiteX8" fmla="*/ 10894234 w 12223414"/>
              <a:gd name="connsiteY8" fmla="*/ 1560935 h 1881446"/>
              <a:gd name="connsiteX9" fmla="*/ 10724552 w 12223414"/>
              <a:gd name="connsiteY9" fmla="*/ 1579788 h 1881446"/>
              <a:gd name="connsiteX10" fmla="*/ 10592576 w 12223414"/>
              <a:gd name="connsiteY10" fmla="*/ 1589215 h 1881446"/>
              <a:gd name="connsiteX11" fmla="*/ 10479455 w 12223414"/>
              <a:gd name="connsiteY11" fmla="*/ 1598642 h 1881446"/>
              <a:gd name="connsiteX12" fmla="*/ 10309772 w 12223414"/>
              <a:gd name="connsiteY12" fmla="*/ 1617495 h 1881446"/>
              <a:gd name="connsiteX13" fmla="*/ 10187224 w 12223414"/>
              <a:gd name="connsiteY13" fmla="*/ 1626922 h 1881446"/>
              <a:gd name="connsiteX14" fmla="*/ 10083529 w 12223414"/>
              <a:gd name="connsiteY14" fmla="*/ 1626922 h 1881446"/>
              <a:gd name="connsiteX15" fmla="*/ 9913847 w 12223414"/>
              <a:gd name="connsiteY15" fmla="*/ 1645776 h 1881446"/>
              <a:gd name="connsiteX16" fmla="*/ 9791298 w 12223414"/>
              <a:gd name="connsiteY16" fmla="*/ 1664629 h 1881446"/>
              <a:gd name="connsiteX17" fmla="*/ 9668750 w 12223414"/>
              <a:gd name="connsiteY17" fmla="*/ 1664629 h 1881446"/>
              <a:gd name="connsiteX18" fmla="*/ 9565055 w 12223414"/>
              <a:gd name="connsiteY18" fmla="*/ 1664629 h 1881446"/>
              <a:gd name="connsiteX19" fmla="*/ 9404799 w 12223414"/>
              <a:gd name="connsiteY19" fmla="*/ 1683483 h 1881446"/>
              <a:gd name="connsiteX20" fmla="*/ 9291677 w 12223414"/>
              <a:gd name="connsiteY20" fmla="*/ 1692910 h 1881446"/>
              <a:gd name="connsiteX21" fmla="*/ 9008873 w 12223414"/>
              <a:gd name="connsiteY21" fmla="*/ 1721190 h 1881446"/>
              <a:gd name="connsiteX22" fmla="*/ 8820337 w 12223414"/>
              <a:gd name="connsiteY22" fmla="*/ 1730617 h 1881446"/>
              <a:gd name="connsiteX23" fmla="*/ 8678935 w 12223414"/>
              <a:gd name="connsiteY23" fmla="*/ 1740044 h 1881446"/>
              <a:gd name="connsiteX24" fmla="*/ 8452692 w 12223414"/>
              <a:gd name="connsiteY24" fmla="*/ 1749471 h 1881446"/>
              <a:gd name="connsiteX25" fmla="*/ 8283009 w 12223414"/>
              <a:gd name="connsiteY25" fmla="*/ 1758898 h 1881446"/>
              <a:gd name="connsiteX26" fmla="*/ 8037913 w 12223414"/>
              <a:gd name="connsiteY26" fmla="*/ 1777751 h 1881446"/>
              <a:gd name="connsiteX27" fmla="*/ 7830523 w 12223414"/>
              <a:gd name="connsiteY27" fmla="*/ 1787178 h 1881446"/>
              <a:gd name="connsiteX28" fmla="*/ 7641987 w 12223414"/>
              <a:gd name="connsiteY28" fmla="*/ 1787178 h 1881446"/>
              <a:gd name="connsiteX29" fmla="*/ 7415743 w 12223414"/>
              <a:gd name="connsiteY29" fmla="*/ 1796605 h 1881446"/>
              <a:gd name="connsiteX30" fmla="*/ 7151793 w 12223414"/>
              <a:gd name="connsiteY30" fmla="*/ 1796605 h 1881446"/>
              <a:gd name="connsiteX31" fmla="*/ 6812428 w 12223414"/>
              <a:gd name="connsiteY31" fmla="*/ 1787178 h 1881446"/>
              <a:gd name="connsiteX32" fmla="*/ 6350515 w 12223414"/>
              <a:gd name="connsiteY32" fmla="*/ 1758898 h 1881446"/>
              <a:gd name="connsiteX33" fmla="*/ 5879174 w 12223414"/>
              <a:gd name="connsiteY33" fmla="*/ 1730617 h 1881446"/>
              <a:gd name="connsiteX34" fmla="*/ 5426688 w 12223414"/>
              <a:gd name="connsiteY34" fmla="*/ 1674056 h 1881446"/>
              <a:gd name="connsiteX35" fmla="*/ 4993055 w 12223414"/>
              <a:gd name="connsiteY35" fmla="*/ 1617495 h 1881446"/>
              <a:gd name="connsiteX36" fmla="*/ 4427447 w 12223414"/>
              <a:gd name="connsiteY36" fmla="*/ 1551508 h 1881446"/>
              <a:gd name="connsiteX37" fmla="*/ 3531900 w 12223414"/>
              <a:gd name="connsiteY37" fmla="*/ 1466667 h 1881446"/>
              <a:gd name="connsiteX38" fmla="*/ 3003999 w 12223414"/>
              <a:gd name="connsiteY38" fmla="*/ 1410106 h 1881446"/>
              <a:gd name="connsiteX39" fmla="*/ 2655207 w 12223414"/>
              <a:gd name="connsiteY39" fmla="*/ 1400679 h 1881446"/>
              <a:gd name="connsiteX40" fmla="*/ 2353550 w 12223414"/>
              <a:gd name="connsiteY40" fmla="*/ 1419533 h 1881446"/>
              <a:gd name="connsiteX41" fmla="*/ 2108453 w 12223414"/>
              <a:gd name="connsiteY41" fmla="*/ 1428959 h 1881446"/>
              <a:gd name="connsiteX42" fmla="*/ 1759661 w 12223414"/>
              <a:gd name="connsiteY42" fmla="*/ 1476093 h 1881446"/>
              <a:gd name="connsiteX43" fmla="*/ 1476857 w 12223414"/>
              <a:gd name="connsiteY43" fmla="*/ 1513801 h 1881446"/>
              <a:gd name="connsiteX44" fmla="*/ 1269467 w 12223414"/>
              <a:gd name="connsiteY44" fmla="*/ 1551508 h 1881446"/>
              <a:gd name="connsiteX45" fmla="*/ 1062077 w 12223414"/>
              <a:gd name="connsiteY45" fmla="*/ 1589215 h 1881446"/>
              <a:gd name="connsiteX46" fmla="*/ 807554 w 12223414"/>
              <a:gd name="connsiteY46" fmla="*/ 1655203 h 1881446"/>
              <a:gd name="connsiteX47" fmla="*/ 609591 w 12223414"/>
              <a:gd name="connsiteY47" fmla="*/ 1702337 h 1881446"/>
              <a:gd name="connsiteX48" fmla="*/ 430482 w 12223414"/>
              <a:gd name="connsiteY48" fmla="*/ 1758898 h 1881446"/>
              <a:gd name="connsiteX49" fmla="*/ 166531 w 12223414"/>
              <a:gd name="connsiteY49" fmla="*/ 1843739 h 1881446"/>
              <a:gd name="connsiteX50" fmla="*/ 25129 w 12223414"/>
              <a:gd name="connsiteY50" fmla="*/ 1881446 h 1881446"/>
              <a:gd name="connsiteX51" fmla="*/ 15703 w 12223414"/>
              <a:gd name="connsiteY51" fmla="*/ 876173 h 1881446"/>
              <a:gd name="connsiteX52" fmla="*/ 6275 w 12223414"/>
              <a:gd name="connsiteY52" fmla="*/ 80926 h 1881446"/>
              <a:gd name="connsiteX0" fmla="*/ 6275 w 12223414"/>
              <a:gd name="connsiteY0" fmla="*/ 80926 h 1890873"/>
              <a:gd name="connsiteX1" fmla="*/ 345641 w 12223414"/>
              <a:gd name="connsiteY1" fmla="*/ 93747 h 1890873"/>
              <a:gd name="connsiteX2" fmla="*/ 12213987 w 12223414"/>
              <a:gd name="connsiteY2" fmla="*/ 99780 h 1890873"/>
              <a:gd name="connsiteX3" fmla="*/ 12223414 w 12223414"/>
              <a:gd name="connsiteY3" fmla="*/ 1419533 h 1890873"/>
              <a:gd name="connsiteX4" fmla="*/ 11968890 w 12223414"/>
              <a:gd name="connsiteY4" fmla="*/ 1447813 h 1890873"/>
              <a:gd name="connsiteX5" fmla="*/ 11704939 w 12223414"/>
              <a:gd name="connsiteY5" fmla="*/ 1485520 h 1890873"/>
              <a:gd name="connsiteX6" fmla="*/ 11346721 w 12223414"/>
              <a:gd name="connsiteY6" fmla="*/ 1504374 h 1890873"/>
              <a:gd name="connsiteX7" fmla="*/ 11054490 w 12223414"/>
              <a:gd name="connsiteY7" fmla="*/ 1542081 h 1890873"/>
              <a:gd name="connsiteX8" fmla="*/ 10894234 w 12223414"/>
              <a:gd name="connsiteY8" fmla="*/ 1560935 h 1890873"/>
              <a:gd name="connsiteX9" fmla="*/ 10724552 w 12223414"/>
              <a:gd name="connsiteY9" fmla="*/ 1579788 h 1890873"/>
              <a:gd name="connsiteX10" fmla="*/ 10592576 w 12223414"/>
              <a:gd name="connsiteY10" fmla="*/ 1589215 h 1890873"/>
              <a:gd name="connsiteX11" fmla="*/ 10479455 w 12223414"/>
              <a:gd name="connsiteY11" fmla="*/ 1598642 h 1890873"/>
              <a:gd name="connsiteX12" fmla="*/ 10309772 w 12223414"/>
              <a:gd name="connsiteY12" fmla="*/ 1617495 h 1890873"/>
              <a:gd name="connsiteX13" fmla="*/ 10187224 w 12223414"/>
              <a:gd name="connsiteY13" fmla="*/ 1626922 h 1890873"/>
              <a:gd name="connsiteX14" fmla="*/ 10083529 w 12223414"/>
              <a:gd name="connsiteY14" fmla="*/ 1626922 h 1890873"/>
              <a:gd name="connsiteX15" fmla="*/ 9913847 w 12223414"/>
              <a:gd name="connsiteY15" fmla="*/ 1645776 h 1890873"/>
              <a:gd name="connsiteX16" fmla="*/ 9791298 w 12223414"/>
              <a:gd name="connsiteY16" fmla="*/ 1664629 h 1890873"/>
              <a:gd name="connsiteX17" fmla="*/ 9668750 w 12223414"/>
              <a:gd name="connsiteY17" fmla="*/ 1664629 h 1890873"/>
              <a:gd name="connsiteX18" fmla="*/ 9565055 w 12223414"/>
              <a:gd name="connsiteY18" fmla="*/ 1664629 h 1890873"/>
              <a:gd name="connsiteX19" fmla="*/ 9404799 w 12223414"/>
              <a:gd name="connsiteY19" fmla="*/ 1683483 h 1890873"/>
              <a:gd name="connsiteX20" fmla="*/ 9291677 w 12223414"/>
              <a:gd name="connsiteY20" fmla="*/ 1692910 h 1890873"/>
              <a:gd name="connsiteX21" fmla="*/ 9008873 w 12223414"/>
              <a:gd name="connsiteY21" fmla="*/ 1721190 h 1890873"/>
              <a:gd name="connsiteX22" fmla="*/ 8820337 w 12223414"/>
              <a:gd name="connsiteY22" fmla="*/ 1730617 h 1890873"/>
              <a:gd name="connsiteX23" fmla="*/ 8678935 w 12223414"/>
              <a:gd name="connsiteY23" fmla="*/ 1740044 h 1890873"/>
              <a:gd name="connsiteX24" fmla="*/ 8452692 w 12223414"/>
              <a:gd name="connsiteY24" fmla="*/ 1749471 h 1890873"/>
              <a:gd name="connsiteX25" fmla="*/ 8283009 w 12223414"/>
              <a:gd name="connsiteY25" fmla="*/ 1758898 h 1890873"/>
              <a:gd name="connsiteX26" fmla="*/ 8037913 w 12223414"/>
              <a:gd name="connsiteY26" fmla="*/ 1777751 h 1890873"/>
              <a:gd name="connsiteX27" fmla="*/ 7830523 w 12223414"/>
              <a:gd name="connsiteY27" fmla="*/ 1787178 h 1890873"/>
              <a:gd name="connsiteX28" fmla="*/ 7641987 w 12223414"/>
              <a:gd name="connsiteY28" fmla="*/ 1787178 h 1890873"/>
              <a:gd name="connsiteX29" fmla="*/ 7415743 w 12223414"/>
              <a:gd name="connsiteY29" fmla="*/ 1796605 h 1890873"/>
              <a:gd name="connsiteX30" fmla="*/ 7151793 w 12223414"/>
              <a:gd name="connsiteY30" fmla="*/ 1796605 h 1890873"/>
              <a:gd name="connsiteX31" fmla="*/ 6812428 w 12223414"/>
              <a:gd name="connsiteY31" fmla="*/ 1787178 h 1890873"/>
              <a:gd name="connsiteX32" fmla="*/ 6350515 w 12223414"/>
              <a:gd name="connsiteY32" fmla="*/ 1758898 h 1890873"/>
              <a:gd name="connsiteX33" fmla="*/ 5879174 w 12223414"/>
              <a:gd name="connsiteY33" fmla="*/ 1730617 h 1890873"/>
              <a:gd name="connsiteX34" fmla="*/ 5426688 w 12223414"/>
              <a:gd name="connsiteY34" fmla="*/ 1674056 h 1890873"/>
              <a:gd name="connsiteX35" fmla="*/ 4993055 w 12223414"/>
              <a:gd name="connsiteY35" fmla="*/ 1617495 h 1890873"/>
              <a:gd name="connsiteX36" fmla="*/ 4427447 w 12223414"/>
              <a:gd name="connsiteY36" fmla="*/ 1551508 h 1890873"/>
              <a:gd name="connsiteX37" fmla="*/ 3531900 w 12223414"/>
              <a:gd name="connsiteY37" fmla="*/ 1466667 h 1890873"/>
              <a:gd name="connsiteX38" fmla="*/ 3003999 w 12223414"/>
              <a:gd name="connsiteY38" fmla="*/ 1410106 h 1890873"/>
              <a:gd name="connsiteX39" fmla="*/ 2655207 w 12223414"/>
              <a:gd name="connsiteY39" fmla="*/ 1400679 h 1890873"/>
              <a:gd name="connsiteX40" fmla="*/ 2353550 w 12223414"/>
              <a:gd name="connsiteY40" fmla="*/ 1419533 h 1890873"/>
              <a:gd name="connsiteX41" fmla="*/ 2108453 w 12223414"/>
              <a:gd name="connsiteY41" fmla="*/ 1428959 h 1890873"/>
              <a:gd name="connsiteX42" fmla="*/ 1759661 w 12223414"/>
              <a:gd name="connsiteY42" fmla="*/ 1476093 h 1890873"/>
              <a:gd name="connsiteX43" fmla="*/ 1476857 w 12223414"/>
              <a:gd name="connsiteY43" fmla="*/ 1513801 h 1890873"/>
              <a:gd name="connsiteX44" fmla="*/ 1269467 w 12223414"/>
              <a:gd name="connsiteY44" fmla="*/ 1551508 h 1890873"/>
              <a:gd name="connsiteX45" fmla="*/ 1062077 w 12223414"/>
              <a:gd name="connsiteY45" fmla="*/ 1589215 h 1890873"/>
              <a:gd name="connsiteX46" fmla="*/ 807554 w 12223414"/>
              <a:gd name="connsiteY46" fmla="*/ 1655203 h 1890873"/>
              <a:gd name="connsiteX47" fmla="*/ 609591 w 12223414"/>
              <a:gd name="connsiteY47" fmla="*/ 1702337 h 1890873"/>
              <a:gd name="connsiteX48" fmla="*/ 430482 w 12223414"/>
              <a:gd name="connsiteY48" fmla="*/ 1758898 h 1890873"/>
              <a:gd name="connsiteX49" fmla="*/ 166531 w 12223414"/>
              <a:gd name="connsiteY49" fmla="*/ 1843739 h 1890873"/>
              <a:gd name="connsiteX50" fmla="*/ 34556 w 12223414"/>
              <a:gd name="connsiteY50" fmla="*/ 1890873 h 1890873"/>
              <a:gd name="connsiteX51" fmla="*/ 15703 w 12223414"/>
              <a:gd name="connsiteY51" fmla="*/ 876173 h 1890873"/>
              <a:gd name="connsiteX52" fmla="*/ 6275 w 12223414"/>
              <a:gd name="connsiteY52" fmla="*/ 80926 h 1890873"/>
              <a:gd name="connsiteX0" fmla="*/ 6275 w 12223414"/>
              <a:gd name="connsiteY0" fmla="*/ 87387 h 1897334"/>
              <a:gd name="connsiteX1" fmla="*/ 345641 w 12223414"/>
              <a:gd name="connsiteY1" fmla="*/ 100208 h 1897334"/>
              <a:gd name="connsiteX2" fmla="*/ 2466672 w 12223414"/>
              <a:gd name="connsiteY2" fmla="*/ 81354 h 1897334"/>
              <a:gd name="connsiteX3" fmla="*/ 12213987 w 12223414"/>
              <a:gd name="connsiteY3" fmla="*/ 106241 h 1897334"/>
              <a:gd name="connsiteX4" fmla="*/ 12223414 w 12223414"/>
              <a:gd name="connsiteY4" fmla="*/ 1425994 h 1897334"/>
              <a:gd name="connsiteX5" fmla="*/ 11968890 w 12223414"/>
              <a:gd name="connsiteY5" fmla="*/ 1454274 h 1897334"/>
              <a:gd name="connsiteX6" fmla="*/ 11704939 w 12223414"/>
              <a:gd name="connsiteY6" fmla="*/ 1491981 h 1897334"/>
              <a:gd name="connsiteX7" fmla="*/ 11346721 w 12223414"/>
              <a:gd name="connsiteY7" fmla="*/ 1510835 h 1897334"/>
              <a:gd name="connsiteX8" fmla="*/ 11054490 w 12223414"/>
              <a:gd name="connsiteY8" fmla="*/ 1548542 h 1897334"/>
              <a:gd name="connsiteX9" fmla="*/ 10894234 w 12223414"/>
              <a:gd name="connsiteY9" fmla="*/ 1567396 h 1897334"/>
              <a:gd name="connsiteX10" fmla="*/ 10724552 w 12223414"/>
              <a:gd name="connsiteY10" fmla="*/ 1586249 h 1897334"/>
              <a:gd name="connsiteX11" fmla="*/ 10592576 w 12223414"/>
              <a:gd name="connsiteY11" fmla="*/ 1595676 h 1897334"/>
              <a:gd name="connsiteX12" fmla="*/ 10479455 w 12223414"/>
              <a:gd name="connsiteY12" fmla="*/ 1605103 h 1897334"/>
              <a:gd name="connsiteX13" fmla="*/ 10309772 w 12223414"/>
              <a:gd name="connsiteY13" fmla="*/ 1623956 h 1897334"/>
              <a:gd name="connsiteX14" fmla="*/ 10187224 w 12223414"/>
              <a:gd name="connsiteY14" fmla="*/ 1633383 h 1897334"/>
              <a:gd name="connsiteX15" fmla="*/ 10083529 w 12223414"/>
              <a:gd name="connsiteY15" fmla="*/ 1633383 h 1897334"/>
              <a:gd name="connsiteX16" fmla="*/ 9913847 w 12223414"/>
              <a:gd name="connsiteY16" fmla="*/ 1652237 h 1897334"/>
              <a:gd name="connsiteX17" fmla="*/ 9791298 w 12223414"/>
              <a:gd name="connsiteY17" fmla="*/ 1671090 h 1897334"/>
              <a:gd name="connsiteX18" fmla="*/ 9668750 w 12223414"/>
              <a:gd name="connsiteY18" fmla="*/ 1671090 h 1897334"/>
              <a:gd name="connsiteX19" fmla="*/ 9565055 w 12223414"/>
              <a:gd name="connsiteY19" fmla="*/ 1671090 h 1897334"/>
              <a:gd name="connsiteX20" fmla="*/ 9404799 w 12223414"/>
              <a:gd name="connsiteY20" fmla="*/ 1689944 h 1897334"/>
              <a:gd name="connsiteX21" fmla="*/ 9291677 w 12223414"/>
              <a:gd name="connsiteY21" fmla="*/ 1699371 h 1897334"/>
              <a:gd name="connsiteX22" fmla="*/ 9008873 w 12223414"/>
              <a:gd name="connsiteY22" fmla="*/ 1727651 h 1897334"/>
              <a:gd name="connsiteX23" fmla="*/ 8820337 w 12223414"/>
              <a:gd name="connsiteY23" fmla="*/ 1737078 h 1897334"/>
              <a:gd name="connsiteX24" fmla="*/ 8678935 w 12223414"/>
              <a:gd name="connsiteY24" fmla="*/ 1746505 h 1897334"/>
              <a:gd name="connsiteX25" fmla="*/ 8452692 w 12223414"/>
              <a:gd name="connsiteY25" fmla="*/ 1755932 h 1897334"/>
              <a:gd name="connsiteX26" fmla="*/ 8283009 w 12223414"/>
              <a:gd name="connsiteY26" fmla="*/ 1765359 h 1897334"/>
              <a:gd name="connsiteX27" fmla="*/ 8037913 w 12223414"/>
              <a:gd name="connsiteY27" fmla="*/ 1784212 h 1897334"/>
              <a:gd name="connsiteX28" fmla="*/ 7830523 w 12223414"/>
              <a:gd name="connsiteY28" fmla="*/ 1793639 h 1897334"/>
              <a:gd name="connsiteX29" fmla="*/ 7641987 w 12223414"/>
              <a:gd name="connsiteY29" fmla="*/ 1793639 h 1897334"/>
              <a:gd name="connsiteX30" fmla="*/ 7415743 w 12223414"/>
              <a:gd name="connsiteY30" fmla="*/ 1803066 h 1897334"/>
              <a:gd name="connsiteX31" fmla="*/ 7151793 w 12223414"/>
              <a:gd name="connsiteY31" fmla="*/ 1803066 h 1897334"/>
              <a:gd name="connsiteX32" fmla="*/ 6812428 w 12223414"/>
              <a:gd name="connsiteY32" fmla="*/ 1793639 h 1897334"/>
              <a:gd name="connsiteX33" fmla="*/ 6350515 w 12223414"/>
              <a:gd name="connsiteY33" fmla="*/ 1765359 h 1897334"/>
              <a:gd name="connsiteX34" fmla="*/ 5879174 w 12223414"/>
              <a:gd name="connsiteY34" fmla="*/ 1737078 h 1897334"/>
              <a:gd name="connsiteX35" fmla="*/ 5426688 w 12223414"/>
              <a:gd name="connsiteY35" fmla="*/ 1680517 h 1897334"/>
              <a:gd name="connsiteX36" fmla="*/ 4993055 w 12223414"/>
              <a:gd name="connsiteY36" fmla="*/ 1623956 h 1897334"/>
              <a:gd name="connsiteX37" fmla="*/ 4427447 w 12223414"/>
              <a:gd name="connsiteY37" fmla="*/ 1557969 h 1897334"/>
              <a:gd name="connsiteX38" fmla="*/ 3531900 w 12223414"/>
              <a:gd name="connsiteY38" fmla="*/ 1473128 h 1897334"/>
              <a:gd name="connsiteX39" fmla="*/ 3003999 w 12223414"/>
              <a:gd name="connsiteY39" fmla="*/ 1416567 h 1897334"/>
              <a:gd name="connsiteX40" fmla="*/ 2655207 w 12223414"/>
              <a:gd name="connsiteY40" fmla="*/ 1407140 h 1897334"/>
              <a:gd name="connsiteX41" fmla="*/ 2353550 w 12223414"/>
              <a:gd name="connsiteY41" fmla="*/ 1425994 h 1897334"/>
              <a:gd name="connsiteX42" fmla="*/ 2108453 w 12223414"/>
              <a:gd name="connsiteY42" fmla="*/ 1435420 h 1897334"/>
              <a:gd name="connsiteX43" fmla="*/ 1759661 w 12223414"/>
              <a:gd name="connsiteY43" fmla="*/ 1482554 h 1897334"/>
              <a:gd name="connsiteX44" fmla="*/ 1476857 w 12223414"/>
              <a:gd name="connsiteY44" fmla="*/ 1520262 h 1897334"/>
              <a:gd name="connsiteX45" fmla="*/ 1269467 w 12223414"/>
              <a:gd name="connsiteY45" fmla="*/ 1557969 h 1897334"/>
              <a:gd name="connsiteX46" fmla="*/ 1062077 w 12223414"/>
              <a:gd name="connsiteY46" fmla="*/ 1595676 h 1897334"/>
              <a:gd name="connsiteX47" fmla="*/ 807554 w 12223414"/>
              <a:gd name="connsiteY47" fmla="*/ 1661664 h 1897334"/>
              <a:gd name="connsiteX48" fmla="*/ 609591 w 12223414"/>
              <a:gd name="connsiteY48" fmla="*/ 1708798 h 1897334"/>
              <a:gd name="connsiteX49" fmla="*/ 430482 w 12223414"/>
              <a:gd name="connsiteY49" fmla="*/ 1765359 h 1897334"/>
              <a:gd name="connsiteX50" fmla="*/ 166531 w 12223414"/>
              <a:gd name="connsiteY50" fmla="*/ 1850200 h 1897334"/>
              <a:gd name="connsiteX51" fmla="*/ 34556 w 12223414"/>
              <a:gd name="connsiteY51" fmla="*/ 1897334 h 1897334"/>
              <a:gd name="connsiteX52" fmla="*/ 15703 w 12223414"/>
              <a:gd name="connsiteY52" fmla="*/ 882634 h 1897334"/>
              <a:gd name="connsiteX53" fmla="*/ 6275 w 12223414"/>
              <a:gd name="connsiteY53" fmla="*/ 87387 h 1897334"/>
              <a:gd name="connsiteX0" fmla="*/ 6275 w 12223414"/>
              <a:gd name="connsiteY0" fmla="*/ 6072 h 1816019"/>
              <a:gd name="connsiteX1" fmla="*/ 345641 w 12223414"/>
              <a:gd name="connsiteY1" fmla="*/ 18893 h 1816019"/>
              <a:gd name="connsiteX2" fmla="*/ 2466672 w 12223414"/>
              <a:gd name="connsiteY2" fmla="*/ 39 h 1816019"/>
              <a:gd name="connsiteX3" fmla="*/ 12213987 w 12223414"/>
              <a:gd name="connsiteY3" fmla="*/ 24926 h 1816019"/>
              <a:gd name="connsiteX4" fmla="*/ 12223414 w 12223414"/>
              <a:gd name="connsiteY4" fmla="*/ 1344679 h 1816019"/>
              <a:gd name="connsiteX5" fmla="*/ 11968890 w 12223414"/>
              <a:gd name="connsiteY5" fmla="*/ 1372959 h 1816019"/>
              <a:gd name="connsiteX6" fmla="*/ 11704939 w 12223414"/>
              <a:gd name="connsiteY6" fmla="*/ 1410666 h 1816019"/>
              <a:gd name="connsiteX7" fmla="*/ 11346721 w 12223414"/>
              <a:gd name="connsiteY7" fmla="*/ 1429520 h 1816019"/>
              <a:gd name="connsiteX8" fmla="*/ 11054490 w 12223414"/>
              <a:gd name="connsiteY8" fmla="*/ 1467227 h 1816019"/>
              <a:gd name="connsiteX9" fmla="*/ 10894234 w 12223414"/>
              <a:gd name="connsiteY9" fmla="*/ 1486081 h 1816019"/>
              <a:gd name="connsiteX10" fmla="*/ 10724552 w 12223414"/>
              <a:gd name="connsiteY10" fmla="*/ 1504934 h 1816019"/>
              <a:gd name="connsiteX11" fmla="*/ 10592576 w 12223414"/>
              <a:gd name="connsiteY11" fmla="*/ 1514361 h 1816019"/>
              <a:gd name="connsiteX12" fmla="*/ 10479455 w 12223414"/>
              <a:gd name="connsiteY12" fmla="*/ 1523788 h 1816019"/>
              <a:gd name="connsiteX13" fmla="*/ 10309772 w 12223414"/>
              <a:gd name="connsiteY13" fmla="*/ 1542641 h 1816019"/>
              <a:gd name="connsiteX14" fmla="*/ 10187224 w 12223414"/>
              <a:gd name="connsiteY14" fmla="*/ 1552068 h 1816019"/>
              <a:gd name="connsiteX15" fmla="*/ 10083529 w 12223414"/>
              <a:gd name="connsiteY15" fmla="*/ 1552068 h 1816019"/>
              <a:gd name="connsiteX16" fmla="*/ 9913847 w 12223414"/>
              <a:gd name="connsiteY16" fmla="*/ 1570922 h 1816019"/>
              <a:gd name="connsiteX17" fmla="*/ 9791298 w 12223414"/>
              <a:gd name="connsiteY17" fmla="*/ 1589775 h 1816019"/>
              <a:gd name="connsiteX18" fmla="*/ 9668750 w 12223414"/>
              <a:gd name="connsiteY18" fmla="*/ 1589775 h 1816019"/>
              <a:gd name="connsiteX19" fmla="*/ 9565055 w 12223414"/>
              <a:gd name="connsiteY19" fmla="*/ 1589775 h 1816019"/>
              <a:gd name="connsiteX20" fmla="*/ 9404799 w 12223414"/>
              <a:gd name="connsiteY20" fmla="*/ 1608629 h 1816019"/>
              <a:gd name="connsiteX21" fmla="*/ 9291677 w 12223414"/>
              <a:gd name="connsiteY21" fmla="*/ 1618056 h 1816019"/>
              <a:gd name="connsiteX22" fmla="*/ 9008873 w 12223414"/>
              <a:gd name="connsiteY22" fmla="*/ 1646336 h 1816019"/>
              <a:gd name="connsiteX23" fmla="*/ 8820337 w 12223414"/>
              <a:gd name="connsiteY23" fmla="*/ 1655763 h 1816019"/>
              <a:gd name="connsiteX24" fmla="*/ 8678935 w 12223414"/>
              <a:gd name="connsiteY24" fmla="*/ 1665190 h 1816019"/>
              <a:gd name="connsiteX25" fmla="*/ 8452692 w 12223414"/>
              <a:gd name="connsiteY25" fmla="*/ 1674617 h 1816019"/>
              <a:gd name="connsiteX26" fmla="*/ 8283009 w 12223414"/>
              <a:gd name="connsiteY26" fmla="*/ 1684044 h 1816019"/>
              <a:gd name="connsiteX27" fmla="*/ 8037913 w 12223414"/>
              <a:gd name="connsiteY27" fmla="*/ 1702897 h 1816019"/>
              <a:gd name="connsiteX28" fmla="*/ 7830523 w 12223414"/>
              <a:gd name="connsiteY28" fmla="*/ 1712324 h 1816019"/>
              <a:gd name="connsiteX29" fmla="*/ 7641987 w 12223414"/>
              <a:gd name="connsiteY29" fmla="*/ 1712324 h 1816019"/>
              <a:gd name="connsiteX30" fmla="*/ 7415743 w 12223414"/>
              <a:gd name="connsiteY30" fmla="*/ 1721751 h 1816019"/>
              <a:gd name="connsiteX31" fmla="*/ 7151793 w 12223414"/>
              <a:gd name="connsiteY31" fmla="*/ 1721751 h 1816019"/>
              <a:gd name="connsiteX32" fmla="*/ 6812428 w 12223414"/>
              <a:gd name="connsiteY32" fmla="*/ 1712324 h 1816019"/>
              <a:gd name="connsiteX33" fmla="*/ 6350515 w 12223414"/>
              <a:gd name="connsiteY33" fmla="*/ 1684044 h 1816019"/>
              <a:gd name="connsiteX34" fmla="*/ 5879174 w 12223414"/>
              <a:gd name="connsiteY34" fmla="*/ 1655763 h 1816019"/>
              <a:gd name="connsiteX35" fmla="*/ 5426688 w 12223414"/>
              <a:gd name="connsiteY35" fmla="*/ 1599202 h 1816019"/>
              <a:gd name="connsiteX36" fmla="*/ 4993055 w 12223414"/>
              <a:gd name="connsiteY36" fmla="*/ 1542641 h 1816019"/>
              <a:gd name="connsiteX37" fmla="*/ 4427447 w 12223414"/>
              <a:gd name="connsiteY37" fmla="*/ 1476654 h 1816019"/>
              <a:gd name="connsiteX38" fmla="*/ 3531900 w 12223414"/>
              <a:gd name="connsiteY38" fmla="*/ 1391813 h 1816019"/>
              <a:gd name="connsiteX39" fmla="*/ 3003999 w 12223414"/>
              <a:gd name="connsiteY39" fmla="*/ 1335252 h 1816019"/>
              <a:gd name="connsiteX40" fmla="*/ 2655207 w 12223414"/>
              <a:gd name="connsiteY40" fmla="*/ 1325825 h 1816019"/>
              <a:gd name="connsiteX41" fmla="*/ 2353550 w 12223414"/>
              <a:gd name="connsiteY41" fmla="*/ 1344679 h 1816019"/>
              <a:gd name="connsiteX42" fmla="*/ 2108453 w 12223414"/>
              <a:gd name="connsiteY42" fmla="*/ 1354105 h 1816019"/>
              <a:gd name="connsiteX43" fmla="*/ 1759661 w 12223414"/>
              <a:gd name="connsiteY43" fmla="*/ 1401239 h 1816019"/>
              <a:gd name="connsiteX44" fmla="*/ 1476857 w 12223414"/>
              <a:gd name="connsiteY44" fmla="*/ 1438947 h 1816019"/>
              <a:gd name="connsiteX45" fmla="*/ 1269467 w 12223414"/>
              <a:gd name="connsiteY45" fmla="*/ 1476654 h 1816019"/>
              <a:gd name="connsiteX46" fmla="*/ 1062077 w 12223414"/>
              <a:gd name="connsiteY46" fmla="*/ 1514361 h 1816019"/>
              <a:gd name="connsiteX47" fmla="*/ 807554 w 12223414"/>
              <a:gd name="connsiteY47" fmla="*/ 1580349 h 1816019"/>
              <a:gd name="connsiteX48" fmla="*/ 609591 w 12223414"/>
              <a:gd name="connsiteY48" fmla="*/ 1627483 h 1816019"/>
              <a:gd name="connsiteX49" fmla="*/ 430482 w 12223414"/>
              <a:gd name="connsiteY49" fmla="*/ 1684044 h 1816019"/>
              <a:gd name="connsiteX50" fmla="*/ 166531 w 12223414"/>
              <a:gd name="connsiteY50" fmla="*/ 1768885 h 1816019"/>
              <a:gd name="connsiteX51" fmla="*/ 34556 w 12223414"/>
              <a:gd name="connsiteY51" fmla="*/ 1816019 h 1816019"/>
              <a:gd name="connsiteX52" fmla="*/ 15703 w 12223414"/>
              <a:gd name="connsiteY52" fmla="*/ 801319 h 1816019"/>
              <a:gd name="connsiteX53" fmla="*/ 6275 w 12223414"/>
              <a:gd name="connsiteY53" fmla="*/ 6072 h 1816019"/>
              <a:gd name="connsiteX0" fmla="*/ 6275 w 12223414"/>
              <a:gd name="connsiteY0" fmla="*/ 6072 h 1816019"/>
              <a:gd name="connsiteX1" fmla="*/ 345641 w 12223414"/>
              <a:gd name="connsiteY1" fmla="*/ 18893 h 1816019"/>
              <a:gd name="connsiteX2" fmla="*/ 2466672 w 12223414"/>
              <a:gd name="connsiteY2" fmla="*/ 39 h 1816019"/>
              <a:gd name="connsiteX3" fmla="*/ 12213987 w 12223414"/>
              <a:gd name="connsiteY3" fmla="*/ 24926 h 1816019"/>
              <a:gd name="connsiteX4" fmla="*/ 12223414 w 12223414"/>
              <a:gd name="connsiteY4" fmla="*/ 1344679 h 1816019"/>
              <a:gd name="connsiteX5" fmla="*/ 11968890 w 12223414"/>
              <a:gd name="connsiteY5" fmla="*/ 1372959 h 1816019"/>
              <a:gd name="connsiteX6" fmla="*/ 11704939 w 12223414"/>
              <a:gd name="connsiteY6" fmla="*/ 1410666 h 1816019"/>
              <a:gd name="connsiteX7" fmla="*/ 11346721 w 12223414"/>
              <a:gd name="connsiteY7" fmla="*/ 1429520 h 1816019"/>
              <a:gd name="connsiteX8" fmla="*/ 11054490 w 12223414"/>
              <a:gd name="connsiteY8" fmla="*/ 1467227 h 1816019"/>
              <a:gd name="connsiteX9" fmla="*/ 10894234 w 12223414"/>
              <a:gd name="connsiteY9" fmla="*/ 1486081 h 1816019"/>
              <a:gd name="connsiteX10" fmla="*/ 10724552 w 12223414"/>
              <a:gd name="connsiteY10" fmla="*/ 1504934 h 1816019"/>
              <a:gd name="connsiteX11" fmla="*/ 10592576 w 12223414"/>
              <a:gd name="connsiteY11" fmla="*/ 1514361 h 1816019"/>
              <a:gd name="connsiteX12" fmla="*/ 10479455 w 12223414"/>
              <a:gd name="connsiteY12" fmla="*/ 1523788 h 1816019"/>
              <a:gd name="connsiteX13" fmla="*/ 10309772 w 12223414"/>
              <a:gd name="connsiteY13" fmla="*/ 1542641 h 1816019"/>
              <a:gd name="connsiteX14" fmla="*/ 10187224 w 12223414"/>
              <a:gd name="connsiteY14" fmla="*/ 1552068 h 1816019"/>
              <a:gd name="connsiteX15" fmla="*/ 10083529 w 12223414"/>
              <a:gd name="connsiteY15" fmla="*/ 1552068 h 1816019"/>
              <a:gd name="connsiteX16" fmla="*/ 9913847 w 12223414"/>
              <a:gd name="connsiteY16" fmla="*/ 1570922 h 1816019"/>
              <a:gd name="connsiteX17" fmla="*/ 9791298 w 12223414"/>
              <a:gd name="connsiteY17" fmla="*/ 1589775 h 1816019"/>
              <a:gd name="connsiteX18" fmla="*/ 9668750 w 12223414"/>
              <a:gd name="connsiteY18" fmla="*/ 1589775 h 1816019"/>
              <a:gd name="connsiteX19" fmla="*/ 9565055 w 12223414"/>
              <a:gd name="connsiteY19" fmla="*/ 1589775 h 1816019"/>
              <a:gd name="connsiteX20" fmla="*/ 9404799 w 12223414"/>
              <a:gd name="connsiteY20" fmla="*/ 1608629 h 1816019"/>
              <a:gd name="connsiteX21" fmla="*/ 9291677 w 12223414"/>
              <a:gd name="connsiteY21" fmla="*/ 1618056 h 1816019"/>
              <a:gd name="connsiteX22" fmla="*/ 9008873 w 12223414"/>
              <a:gd name="connsiteY22" fmla="*/ 1646336 h 1816019"/>
              <a:gd name="connsiteX23" fmla="*/ 8820337 w 12223414"/>
              <a:gd name="connsiteY23" fmla="*/ 1655763 h 1816019"/>
              <a:gd name="connsiteX24" fmla="*/ 8678935 w 12223414"/>
              <a:gd name="connsiteY24" fmla="*/ 1665190 h 1816019"/>
              <a:gd name="connsiteX25" fmla="*/ 8452692 w 12223414"/>
              <a:gd name="connsiteY25" fmla="*/ 1674617 h 1816019"/>
              <a:gd name="connsiteX26" fmla="*/ 8283009 w 12223414"/>
              <a:gd name="connsiteY26" fmla="*/ 1684044 h 1816019"/>
              <a:gd name="connsiteX27" fmla="*/ 8037913 w 12223414"/>
              <a:gd name="connsiteY27" fmla="*/ 1702897 h 1816019"/>
              <a:gd name="connsiteX28" fmla="*/ 7830523 w 12223414"/>
              <a:gd name="connsiteY28" fmla="*/ 1712324 h 1816019"/>
              <a:gd name="connsiteX29" fmla="*/ 7641987 w 12223414"/>
              <a:gd name="connsiteY29" fmla="*/ 1712324 h 1816019"/>
              <a:gd name="connsiteX30" fmla="*/ 7415743 w 12223414"/>
              <a:gd name="connsiteY30" fmla="*/ 1721751 h 1816019"/>
              <a:gd name="connsiteX31" fmla="*/ 7151793 w 12223414"/>
              <a:gd name="connsiteY31" fmla="*/ 1721751 h 1816019"/>
              <a:gd name="connsiteX32" fmla="*/ 6812428 w 12223414"/>
              <a:gd name="connsiteY32" fmla="*/ 1712324 h 1816019"/>
              <a:gd name="connsiteX33" fmla="*/ 6350515 w 12223414"/>
              <a:gd name="connsiteY33" fmla="*/ 1684044 h 1816019"/>
              <a:gd name="connsiteX34" fmla="*/ 5879174 w 12223414"/>
              <a:gd name="connsiteY34" fmla="*/ 1655763 h 1816019"/>
              <a:gd name="connsiteX35" fmla="*/ 5426688 w 12223414"/>
              <a:gd name="connsiteY35" fmla="*/ 1599202 h 1816019"/>
              <a:gd name="connsiteX36" fmla="*/ 4993055 w 12223414"/>
              <a:gd name="connsiteY36" fmla="*/ 1542641 h 1816019"/>
              <a:gd name="connsiteX37" fmla="*/ 4427447 w 12223414"/>
              <a:gd name="connsiteY37" fmla="*/ 1476654 h 1816019"/>
              <a:gd name="connsiteX38" fmla="*/ 3531900 w 12223414"/>
              <a:gd name="connsiteY38" fmla="*/ 1391813 h 1816019"/>
              <a:gd name="connsiteX39" fmla="*/ 3003999 w 12223414"/>
              <a:gd name="connsiteY39" fmla="*/ 1335252 h 1816019"/>
              <a:gd name="connsiteX40" fmla="*/ 2655207 w 12223414"/>
              <a:gd name="connsiteY40" fmla="*/ 1325825 h 1816019"/>
              <a:gd name="connsiteX41" fmla="*/ 2353550 w 12223414"/>
              <a:gd name="connsiteY41" fmla="*/ 1344679 h 1816019"/>
              <a:gd name="connsiteX42" fmla="*/ 2108453 w 12223414"/>
              <a:gd name="connsiteY42" fmla="*/ 1354105 h 1816019"/>
              <a:gd name="connsiteX43" fmla="*/ 1759661 w 12223414"/>
              <a:gd name="connsiteY43" fmla="*/ 1401239 h 1816019"/>
              <a:gd name="connsiteX44" fmla="*/ 1476857 w 12223414"/>
              <a:gd name="connsiteY44" fmla="*/ 1438947 h 1816019"/>
              <a:gd name="connsiteX45" fmla="*/ 1269467 w 12223414"/>
              <a:gd name="connsiteY45" fmla="*/ 1476654 h 1816019"/>
              <a:gd name="connsiteX46" fmla="*/ 1062077 w 12223414"/>
              <a:gd name="connsiteY46" fmla="*/ 1514361 h 1816019"/>
              <a:gd name="connsiteX47" fmla="*/ 807554 w 12223414"/>
              <a:gd name="connsiteY47" fmla="*/ 1580349 h 1816019"/>
              <a:gd name="connsiteX48" fmla="*/ 609591 w 12223414"/>
              <a:gd name="connsiteY48" fmla="*/ 1627483 h 1816019"/>
              <a:gd name="connsiteX49" fmla="*/ 430482 w 12223414"/>
              <a:gd name="connsiteY49" fmla="*/ 1684044 h 1816019"/>
              <a:gd name="connsiteX50" fmla="*/ 166531 w 12223414"/>
              <a:gd name="connsiteY50" fmla="*/ 1768885 h 1816019"/>
              <a:gd name="connsiteX51" fmla="*/ 34556 w 12223414"/>
              <a:gd name="connsiteY51" fmla="*/ 1816019 h 1816019"/>
              <a:gd name="connsiteX52" fmla="*/ 15703 w 12223414"/>
              <a:gd name="connsiteY52" fmla="*/ 801319 h 1816019"/>
              <a:gd name="connsiteX53" fmla="*/ 6275 w 12223414"/>
              <a:gd name="connsiteY53" fmla="*/ 6072 h 1816019"/>
              <a:gd name="connsiteX0" fmla="*/ 6275 w 12223414"/>
              <a:gd name="connsiteY0" fmla="*/ 6072 h 1825446"/>
              <a:gd name="connsiteX1" fmla="*/ 345641 w 12223414"/>
              <a:gd name="connsiteY1" fmla="*/ 18893 h 1825446"/>
              <a:gd name="connsiteX2" fmla="*/ 2466672 w 12223414"/>
              <a:gd name="connsiteY2" fmla="*/ 39 h 1825446"/>
              <a:gd name="connsiteX3" fmla="*/ 12213987 w 12223414"/>
              <a:gd name="connsiteY3" fmla="*/ 24926 h 1825446"/>
              <a:gd name="connsiteX4" fmla="*/ 12223414 w 12223414"/>
              <a:gd name="connsiteY4" fmla="*/ 1344679 h 1825446"/>
              <a:gd name="connsiteX5" fmla="*/ 11968890 w 12223414"/>
              <a:gd name="connsiteY5" fmla="*/ 1372959 h 1825446"/>
              <a:gd name="connsiteX6" fmla="*/ 11704939 w 12223414"/>
              <a:gd name="connsiteY6" fmla="*/ 1410666 h 1825446"/>
              <a:gd name="connsiteX7" fmla="*/ 11346721 w 12223414"/>
              <a:gd name="connsiteY7" fmla="*/ 1429520 h 1825446"/>
              <a:gd name="connsiteX8" fmla="*/ 11054490 w 12223414"/>
              <a:gd name="connsiteY8" fmla="*/ 1467227 h 1825446"/>
              <a:gd name="connsiteX9" fmla="*/ 10894234 w 12223414"/>
              <a:gd name="connsiteY9" fmla="*/ 1486081 h 1825446"/>
              <a:gd name="connsiteX10" fmla="*/ 10724552 w 12223414"/>
              <a:gd name="connsiteY10" fmla="*/ 1504934 h 1825446"/>
              <a:gd name="connsiteX11" fmla="*/ 10592576 w 12223414"/>
              <a:gd name="connsiteY11" fmla="*/ 1514361 h 1825446"/>
              <a:gd name="connsiteX12" fmla="*/ 10479455 w 12223414"/>
              <a:gd name="connsiteY12" fmla="*/ 1523788 h 1825446"/>
              <a:gd name="connsiteX13" fmla="*/ 10309772 w 12223414"/>
              <a:gd name="connsiteY13" fmla="*/ 1542641 h 1825446"/>
              <a:gd name="connsiteX14" fmla="*/ 10187224 w 12223414"/>
              <a:gd name="connsiteY14" fmla="*/ 1552068 h 1825446"/>
              <a:gd name="connsiteX15" fmla="*/ 10083529 w 12223414"/>
              <a:gd name="connsiteY15" fmla="*/ 1552068 h 1825446"/>
              <a:gd name="connsiteX16" fmla="*/ 9913847 w 12223414"/>
              <a:gd name="connsiteY16" fmla="*/ 1570922 h 1825446"/>
              <a:gd name="connsiteX17" fmla="*/ 9791298 w 12223414"/>
              <a:gd name="connsiteY17" fmla="*/ 1589775 h 1825446"/>
              <a:gd name="connsiteX18" fmla="*/ 9668750 w 12223414"/>
              <a:gd name="connsiteY18" fmla="*/ 1589775 h 1825446"/>
              <a:gd name="connsiteX19" fmla="*/ 9565055 w 12223414"/>
              <a:gd name="connsiteY19" fmla="*/ 1589775 h 1825446"/>
              <a:gd name="connsiteX20" fmla="*/ 9404799 w 12223414"/>
              <a:gd name="connsiteY20" fmla="*/ 1608629 h 1825446"/>
              <a:gd name="connsiteX21" fmla="*/ 9291677 w 12223414"/>
              <a:gd name="connsiteY21" fmla="*/ 1618056 h 1825446"/>
              <a:gd name="connsiteX22" fmla="*/ 9008873 w 12223414"/>
              <a:gd name="connsiteY22" fmla="*/ 1646336 h 1825446"/>
              <a:gd name="connsiteX23" fmla="*/ 8820337 w 12223414"/>
              <a:gd name="connsiteY23" fmla="*/ 1655763 h 1825446"/>
              <a:gd name="connsiteX24" fmla="*/ 8678935 w 12223414"/>
              <a:gd name="connsiteY24" fmla="*/ 1665190 h 1825446"/>
              <a:gd name="connsiteX25" fmla="*/ 8452692 w 12223414"/>
              <a:gd name="connsiteY25" fmla="*/ 1674617 h 1825446"/>
              <a:gd name="connsiteX26" fmla="*/ 8283009 w 12223414"/>
              <a:gd name="connsiteY26" fmla="*/ 1684044 h 1825446"/>
              <a:gd name="connsiteX27" fmla="*/ 8037913 w 12223414"/>
              <a:gd name="connsiteY27" fmla="*/ 1702897 h 1825446"/>
              <a:gd name="connsiteX28" fmla="*/ 7830523 w 12223414"/>
              <a:gd name="connsiteY28" fmla="*/ 1712324 h 1825446"/>
              <a:gd name="connsiteX29" fmla="*/ 7641987 w 12223414"/>
              <a:gd name="connsiteY29" fmla="*/ 1712324 h 1825446"/>
              <a:gd name="connsiteX30" fmla="*/ 7415743 w 12223414"/>
              <a:gd name="connsiteY30" fmla="*/ 1721751 h 1825446"/>
              <a:gd name="connsiteX31" fmla="*/ 7151793 w 12223414"/>
              <a:gd name="connsiteY31" fmla="*/ 1721751 h 1825446"/>
              <a:gd name="connsiteX32" fmla="*/ 6812428 w 12223414"/>
              <a:gd name="connsiteY32" fmla="*/ 1712324 h 1825446"/>
              <a:gd name="connsiteX33" fmla="*/ 6350515 w 12223414"/>
              <a:gd name="connsiteY33" fmla="*/ 1684044 h 1825446"/>
              <a:gd name="connsiteX34" fmla="*/ 5879174 w 12223414"/>
              <a:gd name="connsiteY34" fmla="*/ 1655763 h 1825446"/>
              <a:gd name="connsiteX35" fmla="*/ 5426688 w 12223414"/>
              <a:gd name="connsiteY35" fmla="*/ 1599202 h 1825446"/>
              <a:gd name="connsiteX36" fmla="*/ 4993055 w 12223414"/>
              <a:gd name="connsiteY36" fmla="*/ 1542641 h 1825446"/>
              <a:gd name="connsiteX37" fmla="*/ 4427447 w 12223414"/>
              <a:gd name="connsiteY37" fmla="*/ 1476654 h 1825446"/>
              <a:gd name="connsiteX38" fmla="*/ 3531900 w 12223414"/>
              <a:gd name="connsiteY38" fmla="*/ 1391813 h 1825446"/>
              <a:gd name="connsiteX39" fmla="*/ 3003999 w 12223414"/>
              <a:gd name="connsiteY39" fmla="*/ 1335252 h 1825446"/>
              <a:gd name="connsiteX40" fmla="*/ 2655207 w 12223414"/>
              <a:gd name="connsiteY40" fmla="*/ 1325825 h 1825446"/>
              <a:gd name="connsiteX41" fmla="*/ 2353550 w 12223414"/>
              <a:gd name="connsiteY41" fmla="*/ 1344679 h 1825446"/>
              <a:gd name="connsiteX42" fmla="*/ 2108453 w 12223414"/>
              <a:gd name="connsiteY42" fmla="*/ 1354105 h 1825446"/>
              <a:gd name="connsiteX43" fmla="*/ 1759661 w 12223414"/>
              <a:gd name="connsiteY43" fmla="*/ 1401239 h 1825446"/>
              <a:gd name="connsiteX44" fmla="*/ 1476857 w 12223414"/>
              <a:gd name="connsiteY44" fmla="*/ 1438947 h 1825446"/>
              <a:gd name="connsiteX45" fmla="*/ 1269467 w 12223414"/>
              <a:gd name="connsiteY45" fmla="*/ 1476654 h 1825446"/>
              <a:gd name="connsiteX46" fmla="*/ 1062077 w 12223414"/>
              <a:gd name="connsiteY46" fmla="*/ 1514361 h 1825446"/>
              <a:gd name="connsiteX47" fmla="*/ 807554 w 12223414"/>
              <a:gd name="connsiteY47" fmla="*/ 1580349 h 1825446"/>
              <a:gd name="connsiteX48" fmla="*/ 609591 w 12223414"/>
              <a:gd name="connsiteY48" fmla="*/ 1627483 h 1825446"/>
              <a:gd name="connsiteX49" fmla="*/ 430482 w 12223414"/>
              <a:gd name="connsiteY49" fmla="*/ 1684044 h 1825446"/>
              <a:gd name="connsiteX50" fmla="*/ 166531 w 12223414"/>
              <a:gd name="connsiteY50" fmla="*/ 1768885 h 1825446"/>
              <a:gd name="connsiteX51" fmla="*/ 25129 w 12223414"/>
              <a:gd name="connsiteY51" fmla="*/ 1825446 h 1825446"/>
              <a:gd name="connsiteX52" fmla="*/ 15703 w 12223414"/>
              <a:gd name="connsiteY52" fmla="*/ 801319 h 1825446"/>
              <a:gd name="connsiteX53" fmla="*/ 6275 w 12223414"/>
              <a:gd name="connsiteY53" fmla="*/ 6072 h 1825446"/>
              <a:gd name="connsiteX0" fmla="*/ 22818 w 12239957"/>
              <a:gd name="connsiteY0" fmla="*/ 55237 h 1874611"/>
              <a:gd name="connsiteX1" fmla="*/ 362184 w 12239957"/>
              <a:gd name="connsiteY1" fmla="*/ 68058 h 1874611"/>
              <a:gd name="connsiteX2" fmla="*/ 2483215 w 12239957"/>
              <a:gd name="connsiteY2" fmla="*/ 49204 h 1874611"/>
              <a:gd name="connsiteX3" fmla="*/ 12230530 w 12239957"/>
              <a:gd name="connsiteY3" fmla="*/ 74091 h 1874611"/>
              <a:gd name="connsiteX4" fmla="*/ 12239957 w 12239957"/>
              <a:gd name="connsiteY4" fmla="*/ 1393844 h 1874611"/>
              <a:gd name="connsiteX5" fmla="*/ 11985433 w 12239957"/>
              <a:gd name="connsiteY5" fmla="*/ 1422124 h 1874611"/>
              <a:gd name="connsiteX6" fmla="*/ 11721482 w 12239957"/>
              <a:gd name="connsiteY6" fmla="*/ 1459831 h 1874611"/>
              <a:gd name="connsiteX7" fmla="*/ 11363264 w 12239957"/>
              <a:gd name="connsiteY7" fmla="*/ 1478685 h 1874611"/>
              <a:gd name="connsiteX8" fmla="*/ 11071033 w 12239957"/>
              <a:gd name="connsiteY8" fmla="*/ 1516392 h 1874611"/>
              <a:gd name="connsiteX9" fmla="*/ 10910777 w 12239957"/>
              <a:gd name="connsiteY9" fmla="*/ 1535246 h 1874611"/>
              <a:gd name="connsiteX10" fmla="*/ 10741095 w 12239957"/>
              <a:gd name="connsiteY10" fmla="*/ 1554099 h 1874611"/>
              <a:gd name="connsiteX11" fmla="*/ 10609119 w 12239957"/>
              <a:gd name="connsiteY11" fmla="*/ 1563526 h 1874611"/>
              <a:gd name="connsiteX12" fmla="*/ 10495998 w 12239957"/>
              <a:gd name="connsiteY12" fmla="*/ 1572953 h 1874611"/>
              <a:gd name="connsiteX13" fmla="*/ 10326315 w 12239957"/>
              <a:gd name="connsiteY13" fmla="*/ 1591806 h 1874611"/>
              <a:gd name="connsiteX14" fmla="*/ 10203767 w 12239957"/>
              <a:gd name="connsiteY14" fmla="*/ 1601233 h 1874611"/>
              <a:gd name="connsiteX15" fmla="*/ 10100072 w 12239957"/>
              <a:gd name="connsiteY15" fmla="*/ 1601233 h 1874611"/>
              <a:gd name="connsiteX16" fmla="*/ 9930390 w 12239957"/>
              <a:gd name="connsiteY16" fmla="*/ 1620087 h 1874611"/>
              <a:gd name="connsiteX17" fmla="*/ 9807841 w 12239957"/>
              <a:gd name="connsiteY17" fmla="*/ 1638940 h 1874611"/>
              <a:gd name="connsiteX18" fmla="*/ 9685293 w 12239957"/>
              <a:gd name="connsiteY18" fmla="*/ 1638940 h 1874611"/>
              <a:gd name="connsiteX19" fmla="*/ 9581598 w 12239957"/>
              <a:gd name="connsiteY19" fmla="*/ 1638940 h 1874611"/>
              <a:gd name="connsiteX20" fmla="*/ 9421342 w 12239957"/>
              <a:gd name="connsiteY20" fmla="*/ 1657794 h 1874611"/>
              <a:gd name="connsiteX21" fmla="*/ 9308220 w 12239957"/>
              <a:gd name="connsiteY21" fmla="*/ 1667221 h 1874611"/>
              <a:gd name="connsiteX22" fmla="*/ 9025416 w 12239957"/>
              <a:gd name="connsiteY22" fmla="*/ 1695501 h 1874611"/>
              <a:gd name="connsiteX23" fmla="*/ 8836880 w 12239957"/>
              <a:gd name="connsiteY23" fmla="*/ 1704928 h 1874611"/>
              <a:gd name="connsiteX24" fmla="*/ 8695478 w 12239957"/>
              <a:gd name="connsiteY24" fmla="*/ 1714355 h 1874611"/>
              <a:gd name="connsiteX25" fmla="*/ 8469235 w 12239957"/>
              <a:gd name="connsiteY25" fmla="*/ 1723782 h 1874611"/>
              <a:gd name="connsiteX26" fmla="*/ 8299552 w 12239957"/>
              <a:gd name="connsiteY26" fmla="*/ 1733209 h 1874611"/>
              <a:gd name="connsiteX27" fmla="*/ 8054456 w 12239957"/>
              <a:gd name="connsiteY27" fmla="*/ 1752062 h 1874611"/>
              <a:gd name="connsiteX28" fmla="*/ 7847066 w 12239957"/>
              <a:gd name="connsiteY28" fmla="*/ 1761489 h 1874611"/>
              <a:gd name="connsiteX29" fmla="*/ 7658530 w 12239957"/>
              <a:gd name="connsiteY29" fmla="*/ 1761489 h 1874611"/>
              <a:gd name="connsiteX30" fmla="*/ 7432286 w 12239957"/>
              <a:gd name="connsiteY30" fmla="*/ 1770916 h 1874611"/>
              <a:gd name="connsiteX31" fmla="*/ 7168336 w 12239957"/>
              <a:gd name="connsiteY31" fmla="*/ 1770916 h 1874611"/>
              <a:gd name="connsiteX32" fmla="*/ 6828971 w 12239957"/>
              <a:gd name="connsiteY32" fmla="*/ 1761489 h 1874611"/>
              <a:gd name="connsiteX33" fmla="*/ 6367058 w 12239957"/>
              <a:gd name="connsiteY33" fmla="*/ 1733209 h 1874611"/>
              <a:gd name="connsiteX34" fmla="*/ 5895717 w 12239957"/>
              <a:gd name="connsiteY34" fmla="*/ 1704928 h 1874611"/>
              <a:gd name="connsiteX35" fmla="*/ 5443231 w 12239957"/>
              <a:gd name="connsiteY35" fmla="*/ 1648367 h 1874611"/>
              <a:gd name="connsiteX36" fmla="*/ 5009598 w 12239957"/>
              <a:gd name="connsiteY36" fmla="*/ 1591806 h 1874611"/>
              <a:gd name="connsiteX37" fmla="*/ 4443990 w 12239957"/>
              <a:gd name="connsiteY37" fmla="*/ 1525819 h 1874611"/>
              <a:gd name="connsiteX38" fmla="*/ 3548443 w 12239957"/>
              <a:gd name="connsiteY38" fmla="*/ 1440978 h 1874611"/>
              <a:gd name="connsiteX39" fmla="*/ 3020542 w 12239957"/>
              <a:gd name="connsiteY39" fmla="*/ 1384417 h 1874611"/>
              <a:gd name="connsiteX40" fmla="*/ 2671750 w 12239957"/>
              <a:gd name="connsiteY40" fmla="*/ 1374990 h 1874611"/>
              <a:gd name="connsiteX41" fmla="*/ 2370093 w 12239957"/>
              <a:gd name="connsiteY41" fmla="*/ 1393844 h 1874611"/>
              <a:gd name="connsiteX42" fmla="*/ 2124996 w 12239957"/>
              <a:gd name="connsiteY42" fmla="*/ 1403270 h 1874611"/>
              <a:gd name="connsiteX43" fmla="*/ 1776204 w 12239957"/>
              <a:gd name="connsiteY43" fmla="*/ 1450404 h 1874611"/>
              <a:gd name="connsiteX44" fmla="*/ 1493400 w 12239957"/>
              <a:gd name="connsiteY44" fmla="*/ 1488112 h 1874611"/>
              <a:gd name="connsiteX45" fmla="*/ 1286010 w 12239957"/>
              <a:gd name="connsiteY45" fmla="*/ 1525819 h 1874611"/>
              <a:gd name="connsiteX46" fmla="*/ 1078620 w 12239957"/>
              <a:gd name="connsiteY46" fmla="*/ 1563526 h 1874611"/>
              <a:gd name="connsiteX47" fmla="*/ 824097 w 12239957"/>
              <a:gd name="connsiteY47" fmla="*/ 1629514 h 1874611"/>
              <a:gd name="connsiteX48" fmla="*/ 626134 w 12239957"/>
              <a:gd name="connsiteY48" fmla="*/ 1676648 h 1874611"/>
              <a:gd name="connsiteX49" fmla="*/ 447025 w 12239957"/>
              <a:gd name="connsiteY49" fmla="*/ 1733209 h 1874611"/>
              <a:gd name="connsiteX50" fmla="*/ 183074 w 12239957"/>
              <a:gd name="connsiteY50" fmla="*/ 1818050 h 1874611"/>
              <a:gd name="connsiteX51" fmla="*/ 41672 w 12239957"/>
              <a:gd name="connsiteY51" fmla="*/ 1874611 h 1874611"/>
              <a:gd name="connsiteX52" fmla="*/ 32246 w 12239957"/>
              <a:gd name="connsiteY52" fmla="*/ 897618 h 1874611"/>
              <a:gd name="connsiteX53" fmla="*/ 22818 w 12239957"/>
              <a:gd name="connsiteY53" fmla="*/ 55237 h 1874611"/>
              <a:gd name="connsiteX0" fmla="*/ 21081 w 12238220"/>
              <a:gd name="connsiteY0" fmla="*/ 55237 h 1874611"/>
              <a:gd name="connsiteX1" fmla="*/ 360447 w 12238220"/>
              <a:gd name="connsiteY1" fmla="*/ 68058 h 1874611"/>
              <a:gd name="connsiteX2" fmla="*/ 2481478 w 12238220"/>
              <a:gd name="connsiteY2" fmla="*/ 49204 h 1874611"/>
              <a:gd name="connsiteX3" fmla="*/ 12228793 w 12238220"/>
              <a:gd name="connsiteY3" fmla="*/ 74091 h 1874611"/>
              <a:gd name="connsiteX4" fmla="*/ 12238220 w 12238220"/>
              <a:gd name="connsiteY4" fmla="*/ 1393844 h 1874611"/>
              <a:gd name="connsiteX5" fmla="*/ 11983696 w 12238220"/>
              <a:gd name="connsiteY5" fmla="*/ 1422124 h 1874611"/>
              <a:gd name="connsiteX6" fmla="*/ 11719745 w 12238220"/>
              <a:gd name="connsiteY6" fmla="*/ 1459831 h 1874611"/>
              <a:gd name="connsiteX7" fmla="*/ 11361527 w 12238220"/>
              <a:gd name="connsiteY7" fmla="*/ 1478685 h 1874611"/>
              <a:gd name="connsiteX8" fmla="*/ 11069296 w 12238220"/>
              <a:gd name="connsiteY8" fmla="*/ 1516392 h 1874611"/>
              <a:gd name="connsiteX9" fmla="*/ 10909040 w 12238220"/>
              <a:gd name="connsiteY9" fmla="*/ 1535246 h 1874611"/>
              <a:gd name="connsiteX10" fmla="*/ 10739358 w 12238220"/>
              <a:gd name="connsiteY10" fmla="*/ 1554099 h 1874611"/>
              <a:gd name="connsiteX11" fmla="*/ 10607382 w 12238220"/>
              <a:gd name="connsiteY11" fmla="*/ 1563526 h 1874611"/>
              <a:gd name="connsiteX12" fmla="*/ 10494261 w 12238220"/>
              <a:gd name="connsiteY12" fmla="*/ 1572953 h 1874611"/>
              <a:gd name="connsiteX13" fmla="*/ 10324578 w 12238220"/>
              <a:gd name="connsiteY13" fmla="*/ 1591806 h 1874611"/>
              <a:gd name="connsiteX14" fmla="*/ 10202030 w 12238220"/>
              <a:gd name="connsiteY14" fmla="*/ 1601233 h 1874611"/>
              <a:gd name="connsiteX15" fmla="*/ 10098335 w 12238220"/>
              <a:gd name="connsiteY15" fmla="*/ 1601233 h 1874611"/>
              <a:gd name="connsiteX16" fmla="*/ 9928653 w 12238220"/>
              <a:gd name="connsiteY16" fmla="*/ 1620087 h 1874611"/>
              <a:gd name="connsiteX17" fmla="*/ 9806104 w 12238220"/>
              <a:gd name="connsiteY17" fmla="*/ 1638940 h 1874611"/>
              <a:gd name="connsiteX18" fmla="*/ 9683556 w 12238220"/>
              <a:gd name="connsiteY18" fmla="*/ 1638940 h 1874611"/>
              <a:gd name="connsiteX19" fmla="*/ 9579861 w 12238220"/>
              <a:gd name="connsiteY19" fmla="*/ 1638940 h 1874611"/>
              <a:gd name="connsiteX20" fmla="*/ 9419605 w 12238220"/>
              <a:gd name="connsiteY20" fmla="*/ 1657794 h 1874611"/>
              <a:gd name="connsiteX21" fmla="*/ 9306483 w 12238220"/>
              <a:gd name="connsiteY21" fmla="*/ 1667221 h 1874611"/>
              <a:gd name="connsiteX22" fmla="*/ 9023679 w 12238220"/>
              <a:gd name="connsiteY22" fmla="*/ 1695501 h 1874611"/>
              <a:gd name="connsiteX23" fmla="*/ 8835143 w 12238220"/>
              <a:gd name="connsiteY23" fmla="*/ 1704928 h 1874611"/>
              <a:gd name="connsiteX24" fmla="*/ 8693741 w 12238220"/>
              <a:gd name="connsiteY24" fmla="*/ 1714355 h 1874611"/>
              <a:gd name="connsiteX25" fmla="*/ 8467498 w 12238220"/>
              <a:gd name="connsiteY25" fmla="*/ 1723782 h 1874611"/>
              <a:gd name="connsiteX26" fmla="*/ 8297815 w 12238220"/>
              <a:gd name="connsiteY26" fmla="*/ 1733209 h 1874611"/>
              <a:gd name="connsiteX27" fmla="*/ 8052719 w 12238220"/>
              <a:gd name="connsiteY27" fmla="*/ 1752062 h 1874611"/>
              <a:gd name="connsiteX28" fmla="*/ 7845329 w 12238220"/>
              <a:gd name="connsiteY28" fmla="*/ 1761489 h 1874611"/>
              <a:gd name="connsiteX29" fmla="*/ 7656793 w 12238220"/>
              <a:gd name="connsiteY29" fmla="*/ 1761489 h 1874611"/>
              <a:gd name="connsiteX30" fmla="*/ 7430549 w 12238220"/>
              <a:gd name="connsiteY30" fmla="*/ 1770916 h 1874611"/>
              <a:gd name="connsiteX31" fmla="*/ 7166599 w 12238220"/>
              <a:gd name="connsiteY31" fmla="*/ 1770916 h 1874611"/>
              <a:gd name="connsiteX32" fmla="*/ 6827234 w 12238220"/>
              <a:gd name="connsiteY32" fmla="*/ 1761489 h 1874611"/>
              <a:gd name="connsiteX33" fmla="*/ 6365321 w 12238220"/>
              <a:gd name="connsiteY33" fmla="*/ 1733209 h 1874611"/>
              <a:gd name="connsiteX34" fmla="*/ 5893980 w 12238220"/>
              <a:gd name="connsiteY34" fmla="*/ 1704928 h 1874611"/>
              <a:gd name="connsiteX35" fmla="*/ 5441494 w 12238220"/>
              <a:gd name="connsiteY35" fmla="*/ 1648367 h 1874611"/>
              <a:gd name="connsiteX36" fmla="*/ 5007861 w 12238220"/>
              <a:gd name="connsiteY36" fmla="*/ 1591806 h 1874611"/>
              <a:gd name="connsiteX37" fmla="*/ 4442253 w 12238220"/>
              <a:gd name="connsiteY37" fmla="*/ 1525819 h 1874611"/>
              <a:gd name="connsiteX38" fmla="*/ 3546706 w 12238220"/>
              <a:gd name="connsiteY38" fmla="*/ 1440978 h 1874611"/>
              <a:gd name="connsiteX39" fmla="*/ 3018805 w 12238220"/>
              <a:gd name="connsiteY39" fmla="*/ 1384417 h 1874611"/>
              <a:gd name="connsiteX40" fmla="*/ 2670013 w 12238220"/>
              <a:gd name="connsiteY40" fmla="*/ 1374990 h 1874611"/>
              <a:gd name="connsiteX41" fmla="*/ 2368356 w 12238220"/>
              <a:gd name="connsiteY41" fmla="*/ 1393844 h 1874611"/>
              <a:gd name="connsiteX42" fmla="*/ 2123259 w 12238220"/>
              <a:gd name="connsiteY42" fmla="*/ 1403270 h 1874611"/>
              <a:gd name="connsiteX43" fmla="*/ 1774467 w 12238220"/>
              <a:gd name="connsiteY43" fmla="*/ 1450404 h 1874611"/>
              <a:gd name="connsiteX44" fmla="*/ 1491663 w 12238220"/>
              <a:gd name="connsiteY44" fmla="*/ 1488112 h 1874611"/>
              <a:gd name="connsiteX45" fmla="*/ 1284273 w 12238220"/>
              <a:gd name="connsiteY45" fmla="*/ 1525819 h 1874611"/>
              <a:gd name="connsiteX46" fmla="*/ 1076883 w 12238220"/>
              <a:gd name="connsiteY46" fmla="*/ 1563526 h 1874611"/>
              <a:gd name="connsiteX47" fmla="*/ 822360 w 12238220"/>
              <a:gd name="connsiteY47" fmla="*/ 1629514 h 1874611"/>
              <a:gd name="connsiteX48" fmla="*/ 624397 w 12238220"/>
              <a:gd name="connsiteY48" fmla="*/ 1676648 h 1874611"/>
              <a:gd name="connsiteX49" fmla="*/ 445288 w 12238220"/>
              <a:gd name="connsiteY49" fmla="*/ 1733209 h 1874611"/>
              <a:gd name="connsiteX50" fmla="*/ 181337 w 12238220"/>
              <a:gd name="connsiteY50" fmla="*/ 1818050 h 1874611"/>
              <a:gd name="connsiteX51" fmla="*/ 39935 w 12238220"/>
              <a:gd name="connsiteY51" fmla="*/ 1874611 h 1874611"/>
              <a:gd name="connsiteX52" fmla="*/ 30509 w 12238220"/>
              <a:gd name="connsiteY52" fmla="*/ 897618 h 1874611"/>
              <a:gd name="connsiteX53" fmla="*/ 21081 w 12238220"/>
              <a:gd name="connsiteY53" fmla="*/ 55237 h 1874611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527248 w 12218762"/>
              <a:gd name="connsiteY38" fmla="*/ 1391813 h 1825446"/>
              <a:gd name="connsiteX39" fmla="*/ 2999347 w 12218762"/>
              <a:gd name="connsiteY39" fmla="*/ 1335252 h 1825446"/>
              <a:gd name="connsiteX40" fmla="*/ 2650555 w 12218762"/>
              <a:gd name="connsiteY40" fmla="*/ 1325825 h 1825446"/>
              <a:gd name="connsiteX41" fmla="*/ 2348898 w 12218762"/>
              <a:gd name="connsiteY41" fmla="*/ 1344679 h 1825446"/>
              <a:gd name="connsiteX42" fmla="*/ 2103801 w 12218762"/>
              <a:gd name="connsiteY42" fmla="*/ 1354105 h 1825446"/>
              <a:gd name="connsiteX43" fmla="*/ 1755009 w 12218762"/>
              <a:gd name="connsiteY43" fmla="*/ 1401239 h 1825446"/>
              <a:gd name="connsiteX44" fmla="*/ 1472205 w 12218762"/>
              <a:gd name="connsiteY44" fmla="*/ 1438947 h 1825446"/>
              <a:gd name="connsiteX45" fmla="*/ 1264815 w 12218762"/>
              <a:gd name="connsiteY45" fmla="*/ 1476654 h 1825446"/>
              <a:gd name="connsiteX46" fmla="*/ 1057425 w 12218762"/>
              <a:gd name="connsiteY46" fmla="*/ 1514361 h 1825446"/>
              <a:gd name="connsiteX47" fmla="*/ 802902 w 12218762"/>
              <a:gd name="connsiteY47" fmla="*/ 1580349 h 1825446"/>
              <a:gd name="connsiteX48" fmla="*/ 604939 w 12218762"/>
              <a:gd name="connsiteY48" fmla="*/ 1627483 h 1825446"/>
              <a:gd name="connsiteX49" fmla="*/ 425830 w 12218762"/>
              <a:gd name="connsiteY49" fmla="*/ 1684044 h 1825446"/>
              <a:gd name="connsiteX50" fmla="*/ 161879 w 12218762"/>
              <a:gd name="connsiteY50" fmla="*/ 1768885 h 1825446"/>
              <a:gd name="connsiteX51" fmla="*/ 20477 w 12218762"/>
              <a:gd name="connsiteY51" fmla="*/ 1825446 h 1825446"/>
              <a:gd name="connsiteX52" fmla="*/ 11051 w 12218762"/>
              <a:gd name="connsiteY52" fmla="*/ 848453 h 1825446"/>
              <a:gd name="connsiteX53" fmla="*/ 1623 w 12218762"/>
              <a:gd name="connsiteY53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527248 w 12218762"/>
              <a:gd name="connsiteY39" fmla="*/ 1391813 h 1825446"/>
              <a:gd name="connsiteX40" fmla="*/ 2999347 w 12218762"/>
              <a:gd name="connsiteY40" fmla="*/ 1335252 h 1825446"/>
              <a:gd name="connsiteX41" fmla="*/ 2650555 w 12218762"/>
              <a:gd name="connsiteY41" fmla="*/ 1325825 h 1825446"/>
              <a:gd name="connsiteX42" fmla="*/ 2348898 w 12218762"/>
              <a:gd name="connsiteY42" fmla="*/ 1344679 h 1825446"/>
              <a:gd name="connsiteX43" fmla="*/ 2103801 w 12218762"/>
              <a:gd name="connsiteY43" fmla="*/ 1354105 h 1825446"/>
              <a:gd name="connsiteX44" fmla="*/ 1755009 w 12218762"/>
              <a:gd name="connsiteY44" fmla="*/ 1401239 h 1825446"/>
              <a:gd name="connsiteX45" fmla="*/ 1472205 w 12218762"/>
              <a:gd name="connsiteY45" fmla="*/ 1438947 h 1825446"/>
              <a:gd name="connsiteX46" fmla="*/ 1264815 w 12218762"/>
              <a:gd name="connsiteY46" fmla="*/ 1476654 h 1825446"/>
              <a:gd name="connsiteX47" fmla="*/ 1057425 w 12218762"/>
              <a:gd name="connsiteY47" fmla="*/ 1514361 h 1825446"/>
              <a:gd name="connsiteX48" fmla="*/ 802902 w 12218762"/>
              <a:gd name="connsiteY48" fmla="*/ 1580349 h 1825446"/>
              <a:gd name="connsiteX49" fmla="*/ 604939 w 12218762"/>
              <a:gd name="connsiteY49" fmla="*/ 1627483 h 1825446"/>
              <a:gd name="connsiteX50" fmla="*/ 425830 w 12218762"/>
              <a:gd name="connsiteY50" fmla="*/ 1684044 h 1825446"/>
              <a:gd name="connsiteX51" fmla="*/ 161879 w 12218762"/>
              <a:gd name="connsiteY51" fmla="*/ 1768885 h 1825446"/>
              <a:gd name="connsiteX52" fmla="*/ 20477 w 12218762"/>
              <a:gd name="connsiteY52" fmla="*/ 1825446 h 1825446"/>
              <a:gd name="connsiteX53" fmla="*/ 11051 w 12218762"/>
              <a:gd name="connsiteY53" fmla="*/ 848453 h 1825446"/>
              <a:gd name="connsiteX54" fmla="*/ 1623 w 12218762"/>
              <a:gd name="connsiteY54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527248 w 12218762"/>
              <a:gd name="connsiteY39" fmla="*/ 1391813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527248 w 12218762"/>
              <a:gd name="connsiteY39" fmla="*/ 1391813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527248 w 12218762"/>
              <a:gd name="connsiteY39" fmla="*/ 1391813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48313 w 12218762"/>
              <a:gd name="connsiteY38" fmla="*/ 1440533 h 1825446"/>
              <a:gd name="connsiteX39" fmla="*/ 3621516 w 12218762"/>
              <a:gd name="connsiteY39" fmla="*/ 1401240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86021 w 12218762"/>
              <a:gd name="connsiteY38" fmla="*/ 1440533 h 1825446"/>
              <a:gd name="connsiteX39" fmla="*/ 3621516 w 12218762"/>
              <a:gd name="connsiteY39" fmla="*/ 1401240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1623 w 12218762"/>
              <a:gd name="connsiteY0" fmla="*/ 6072 h 1825446"/>
              <a:gd name="connsiteX1" fmla="*/ 340989 w 12218762"/>
              <a:gd name="connsiteY1" fmla="*/ 18893 h 1825446"/>
              <a:gd name="connsiteX2" fmla="*/ 2462020 w 12218762"/>
              <a:gd name="connsiteY2" fmla="*/ 39 h 1825446"/>
              <a:gd name="connsiteX3" fmla="*/ 12209335 w 12218762"/>
              <a:gd name="connsiteY3" fmla="*/ 24926 h 1825446"/>
              <a:gd name="connsiteX4" fmla="*/ 12218762 w 12218762"/>
              <a:gd name="connsiteY4" fmla="*/ 1344679 h 1825446"/>
              <a:gd name="connsiteX5" fmla="*/ 11964238 w 12218762"/>
              <a:gd name="connsiteY5" fmla="*/ 1372959 h 1825446"/>
              <a:gd name="connsiteX6" fmla="*/ 11700287 w 12218762"/>
              <a:gd name="connsiteY6" fmla="*/ 1410666 h 1825446"/>
              <a:gd name="connsiteX7" fmla="*/ 11342069 w 12218762"/>
              <a:gd name="connsiteY7" fmla="*/ 1429520 h 1825446"/>
              <a:gd name="connsiteX8" fmla="*/ 11049838 w 12218762"/>
              <a:gd name="connsiteY8" fmla="*/ 1467227 h 1825446"/>
              <a:gd name="connsiteX9" fmla="*/ 10889582 w 12218762"/>
              <a:gd name="connsiteY9" fmla="*/ 1486081 h 1825446"/>
              <a:gd name="connsiteX10" fmla="*/ 10719900 w 12218762"/>
              <a:gd name="connsiteY10" fmla="*/ 1504934 h 1825446"/>
              <a:gd name="connsiteX11" fmla="*/ 10587924 w 12218762"/>
              <a:gd name="connsiteY11" fmla="*/ 1514361 h 1825446"/>
              <a:gd name="connsiteX12" fmla="*/ 10474803 w 12218762"/>
              <a:gd name="connsiteY12" fmla="*/ 1523788 h 1825446"/>
              <a:gd name="connsiteX13" fmla="*/ 10305120 w 12218762"/>
              <a:gd name="connsiteY13" fmla="*/ 1542641 h 1825446"/>
              <a:gd name="connsiteX14" fmla="*/ 10182572 w 12218762"/>
              <a:gd name="connsiteY14" fmla="*/ 1552068 h 1825446"/>
              <a:gd name="connsiteX15" fmla="*/ 10078877 w 12218762"/>
              <a:gd name="connsiteY15" fmla="*/ 1552068 h 1825446"/>
              <a:gd name="connsiteX16" fmla="*/ 9909195 w 12218762"/>
              <a:gd name="connsiteY16" fmla="*/ 1570922 h 1825446"/>
              <a:gd name="connsiteX17" fmla="*/ 9786646 w 12218762"/>
              <a:gd name="connsiteY17" fmla="*/ 1589775 h 1825446"/>
              <a:gd name="connsiteX18" fmla="*/ 9664098 w 12218762"/>
              <a:gd name="connsiteY18" fmla="*/ 1589775 h 1825446"/>
              <a:gd name="connsiteX19" fmla="*/ 9560403 w 12218762"/>
              <a:gd name="connsiteY19" fmla="*/ 1589775 h 1825446"/>
              <a:gd name="connsiteX20" fmla="*/ 9400147 w 12218762"/>
              <a:gd name="connsiteY20" fmla="*/ 1608629 h 1825446"/>
              <a:gd name="connsiteX21" fmla="*/ 9287025 w 12218762"/>
              <a:gd name="connsiteY21" fmla="*/ 1618056 h 1825446"/>
              <a:gd name="connsiteX22" fmla="*/ 9004221 w 12218762"/>
              <a:gd name="connsiteY22" fmla="*/ 1646336 h 1825446"/>
              <a:gd name="connsiteX23" fmla="*/ 8815685 w 12218762"/>
              <a:gd name="connsiteY23" fmla="*/ 1655763 h 1825446"/>
              <a:gd name="connsiteX24" fmla="*/ 8674283 w 12218762"/>
              <a:gd name="connsiteY24" fmla="*/ 1665190 h 1825446"/>
              <a:gd name="connsiteX25" fmla="*/ 8448040 w 12218762"/>
              <a:gd name="connsiteY25" fmla="*/ 1674617 h 1825446"/>
              <a:gd name="connsiteX26" fmla="*/ 8278357 w 12218762"/>
              <a:gd name="connsiteY26" fmla="*/ 1684044 h 1825446"/>
              <a:gd name="connsiteX27" fmla="*/ 8033261 w 12218762"/>
              <a:gd name="connsiteY27" fmla="*/ 1702897 h 1825446"/>
              <a:gd name="connsiteX28" fmla="*/ 7825871 w 12218762"/>
              <a:gd name="connsiteY28" fmla="*/ 1712324 h 1825446"/>
              <a:gd name="connsiteX29" fmla="*/ 7637335 w 12218762"/>
              <a:gd name="connsiteY29" fmla="*/ 1712324 h 1825446"/>
              <a:gd name="connsiteX30" fmla="*/ 7411091 w 12218762"/>
              <a:gd name="connsiteY30" fmla="*/ 1721751 h 1825446"/>
              <a:gd name="connsiteX31" fmla="*/ 7147141 w 12218762"/>
              <a:gd name="connsiteY31" fmla="*/ 1721751 h 1825446"/>
              <a:gd name="connsiteX32" fmla="*/ 6807776 w 12218762"/>
              <a:gd name="connsiteY32" fmla="*/ 1712324 h 1825446"/>
              <a:gd name="connsiteX33" fmla="*/ 6345863 w 12218762"/>
              <a:gd name="connsiteY33" fmla="*/ 1684044 h 1825446"/>
              <a:gd name="connsiteX34" fmla="*/ 5874522 w 12218762"/>
              <a:gd name="connsiteY34" fmla="*/ 1655763 h 1825446"/>
              <a:gd name="connsiteX35" fmla="*/ 5422036 w 12218762"/>
              <a:gd name="connsiteY35" fmla="*/ 1599202 h 1825446"/>
              <a:gd name="connsiteX36" fmla="*/ 4988403 w 12218762"/>
              <a:gd name="connsiteY36" fmla="*/ 1542641 h 1825446"/>
              <a:gd name="connsiteX37" fmla="*/ 4422795 w 12218762"/>
              <a:gd name="connsiteY37" fmla="*/ 1476654 h 1825446"/>
              <a:gd name="connsiteX38" fmla="*/ 3986021 w 12218762"/>
              <a:gd name="connsiteY38" fmla="*/ 1440533 h 1825446"/>
              <a:gd name="connsiteX39" fmla="*/ 3621516 w 12218762"/>
              <a:gd name="connsiteY39" fmla="*/ 1401240 h 1825446"/>
              <a:gd name="connsiteX40" fmla="*/ 3297863 w 12218762"/>
              <a:gd name="connsiteY40" fmla="*/ 1355692 h 1825446"/>
              <a:gd name="connsiteX41" fmla="*/ 2999347 w 12218762"/>
              <a:gd name="connsiteY41" fmla="*/ 1335252 h 1825446"/>
              <a:gd name="connsiteX42" fmla="*/ 2650555 w 12218762"/>
              <a:gd name="connsiteY42" fmla="*/ 1325825 h 1825446"/>
              <a:gd name="connsiteX43" fmla="*/ 2348898 w 12218762"/>
              <a:gd name="connsiteY43" fmla="*/ 1344679 h 1825446"/>
              <a:gd name="connsiteX44" fmla="*/ 2103801 w 12218762"/>
              <a:gd name="connsiteY44" fmla="*/ 1354105 h 1825446"/>
              <a:gd name="connsiteX45" fmla="*/ 1755009 w 12218762"/>
              <a:gd name="connsiteY45" fmla="*/ 1401239 h 1825446"/>
              <a:gd name="connsiteX46" fmla="*/ 1472205 w 12218762"/>
              <a:gd name="connsiteY46" fmla="*/ 1438947 h 1825446"/>
              <a:gd name="connsiteX47" fmla="*/ 1264815 w 12218762"/>
              <a:gd name="connsiteY47" fmla="*/ 1476654 h 1825446"/>
              <a:gd name="connsiteX48" fmla="*/ 1057425 w 12218762"/>
              <a:gd name="connsiteY48" fmla="*/ 1514361 h 1825446"/>
              <a:gd name="connsiteX49" fmla="*/ 802902 w 12218762"/>
              <a:gd name="connsiteY49" fmla="*/ 1580349 h 1825446"/>
              <a:gd name="connsiteX50" fmla="*/ 604939 w 12218762"/>
              <a:gd name="connsiteY50" fmla="*/ 1627483 h 1825446"/>
              <a:gd name="connsiteX51" fmla="*/ 425830 w 12218762"/>
              <a:gd name="connsiteY51" fmla="*/ 1684044 h 1825446"/>
              <a:gd name="connsiteX52" fmla="*/ 161879 w 12218762"/>
              <a:gd name="connsiteY52" fmla="*/ 1768885 h 1825446"/>
              <a:gd name="connsiteX53" fmla="*/ 20477 w 12218762"/>
              <a:gd name="connsiteY53" fmla="*/ 1825446 h 1825446"/>
              <a:gd name="connsiteX54" fmla="*/ 11051 w 12218762"/>
              <a:gd name="connsiteY54" fmla="*/ 848453 h 1825446"/>
              <a:gd name="connsiteX55" fmla="*/ 1623 w 12218762"/>
              <a:gd name="connsiteY55" fmla="*/ 6072 h 1825446"/>
              <a:gd name="connsiteX0" fmla="*/ 30730 w 12247869"/>
              <a:gd name="connsiteY0" fmla="*/ 55237 h 1874611"/>
              <a:gd name="connsiteX1" fmla="*/ 502072 w 12247869"/>
              <a:gd name="connsiteY1" fmla="*/ 68058 h 1874611"/>
              <a:gd name="connsiteX2" fmla="*/ 2491127 w 12247869"/>
              <a:gd name="connsiteY2" fmla="*/ 49204 h 1874611"/>
              <a:gd name="connsiteX3" fmla="*/ 12238442 w 12247869"/>
              <a:gd name="connsiteY3" fmla="*/ 74091 h 1874611"/>
              <a:gd name="connsiteX4" fmla="*/ 12247869 w 12247869"/>
              <a:gd name="connsiteY4" fmla="*/ 1393844 h 1874611"/>
              <a:gd name="connsiteX5" fmla="*/ 11993345 w 12247869"/>
              <a:gd name="connsiteY5" fmla="*/ 1422124 h 1874611"/>
              <a:gd name="connsiteX6" fmla="*/ 11729394 w 12247869"/>
              <a:gd name="connsiteY6" fmla="*/ 1459831 h 1874611"/>
              <a:gd name="connsiteX7" fmla="*/ 11371176 w 12247869"/>
              <a:gd name="connsiteY7" fmla="*/ 1478685 h 1874611"/>
              <a:gd name="connsiteX8" fmla="*/ 11078945 w 12247869"/>
              <a:gd name="connsiteY8" fmla="*/ 1516392 h 1874611"/>
              <a:gd name="connsiteX9" fmla="*/ 10918689 w 12247869"/>
              <a:gd name="connsiteY9" fmla="*/ 1535246 h 1874611"/>
              <a:gd name="connsiteX10" fmla="*/ 10749007 w 12247869"/>
              <a:gd name="connsiteY10" fmla="*/ 1554099 h 1874611"/>
              <a:gd name="connsiteX11" fmla="*/ 10617031 w 12247869"/>
              <a:gd name="connsiteY11" fmla="*/ 1563526 h 1874611"/>
              <a:gd name="connsiteX12" fmla="*/ 10503910 w 12247869"/>
              <a:gd name="connsiteY12" fmla="*/ 1572953 h 1874611"/>
              <a:gd name="connsiteX13" fmla="*/ 10334227 w 12247869"/>
              <a:gd name="connsiteY13" fmla="*/ 1591806 h 1874611"/>
              <a:gd name="connsiteX14" fmla="*/ 10211679 w 12247869"/>
              <a:gd name="connsiteY14" fmla="*/ 1601233 h 1874611"/>
              <a:gd name="connsiteX15" fmla="*/ 10107984 w 12247869"/>
              <a:gd name="connsiteY15" fmla="*/ 1601233 h 1874611"/>
              <a:gd name="connsiteX16" fmla="*/ 9938302 w 12247869"/>
              <a:gd name="connsiteY16" fmla="*/ 1620087 h 1874611"/>
              <a:gd name="connsiteX17" fmla="*/ 9815753 w 12247869"/>
              <a:gd name="connsiteY17" fmla="*/ 1638940 h 1874611"/>
              <a:gd name="connsiteX18" fmla="*/ 9693205 w 12247869"/>
              <a:gd name="connsiteY18" fmla="*/ 1638940 h 1874611"/>
              <a:gd name="connsiteX19" fmla="*/ 9589510 w 12247869"/>
              <a:gd name="connsiteY19" fmla="*/ 1638940 h 1874611"/>
              <a:gd name="connsiteX20" fmla="*/ 9429254 w 12247869"/>
              <a:gd name="connsiteY20" fmla="*/ 1657794 h 1874611"/>
              <a:gd name="connsiteX21" fmla="*/ 9316132 w 12247869"/>
              <a:gd name="connsiteY21" fmla="*/ 1667221 h 1874611"/>
              <a:gd name="connsiteX22" fmla="*/ 9033328 w 12247869"/>
              <a:gd name="connsiteY22" fmla="*/ 1695501 h 1874611"/>
              <a:gd name="connsiteX23" fmla="*/ 8844792 w 12247869"/>
              <a:gd name="connsiteY23" fmla="*/ 1704928 h 1874611"/>
              <a:gd name="connsiteX24" fmla="*/ 8703390 w 12247869"/>
              <a:gd name="connsiteY24" fmla="*/ 1714355 h 1874611"/>
              <a:gd name="connsiteX25" fmla="*/ 8477147 w 12247869"/>
              <a:gd name="connsiteY25" fmla="*/ 1723782 h 1874611"/>
              <a:gd name="connsiteX26" fmla="*/ 8307464 w 12247869"/>
              <a:gd name="connsiteY26" fmla="*/ 1733209 h 1874611"/>
              <a:gd name="connsiteX27" fmla="*/ 8062368 w 12247869"/>
              <a:gd name="connsiteY27" fmla="*/ 1752062 h 1874611"/>
              <a:gd name="connsiteX28" fmla="*/ 7854978 w 12247869"/>
              <a:gd name="connsiteY28" fmla="*/ 1761489 h 1874611"/>
              <a:gd name="connsiteX29" fmla="*/ 7666442 w 12247869"/>
              <a:gd name="connsiteY29" fmla="*/ 1761489 h 1874611"/>
              <a:gd name="connsiteX30" fmla="*/ 7440198 w 12247869"/>
              <a:gd name="connsiteY30" fmla="*/ 1770916 h 1874611"/>
              <a:gd name="connsiteX31" fmla="*/ 7176248 w 12247869"/>
              <a:gd name="connsiteY31" fmla="*/ 1770916 h 1874611"/>
              <a:gd name="connsiteX32" fmla="*/ 6836883 w 12247869"/>
              <a:gd name="connsiteY32" fmla="*/ 1761489 h 1874611"/>
              <a:gd name="connsiteX33" fmla="*/ 6374970 w 12247869"/>
              <a:gd name="connsiteY33" fmla="*/ 1733209 h 1874611"/>
              <a:gd name="connsiteX34" fmla="*/ 5903629 w 12247869"/>
              <a:gd name="connsiteY34" fmla="*/ 1704928 h 1874611"/>
              <a:gd name="connsiteX35" fmla="*/ 5451143 w 12247869"/>
              <a:gd name="connsiteY35" fmla="*/ 1648367 h 1874611"/>
              <a:gd name="connsiteX36" fmla="*/ 5017510 w 12247869"/>
              <a:gd name="connsiteY36" fmla="*/ 1591806 h 1874611"/>
              <a:gd name="connsiteX37" fmla="*/ 4451902 w 12247869"/>
              <a:gd name="connsiteY37" fmla="*/ 1525819 h 1874611"/>
              <a:gd name="connsiteX38" fmla="*/ 4015128 w 12247869"/>
              <a:gd name="connsiteY38" fmla="*/ 1489698 h 1874611"/>
              <a:gd name="connsiteX39" fmla="*/ 3650623 w 12247869"/>
              <a:gd name="connsiteY39" fmla="*/ 1450405 h 1874611"/>
              <a:gd name="connsiteX40" fmla="*/ 3326970 w 12247869"/>
              <a:gd name="connsiteY40" fmla="*/ 1404857 h 1874611"/>
              <a:gd name="connsiteX41" fmla="*/ 3028454 w 12247869"/>
              <a:gd name="connsiteY41" fmla="*/ 1384417 h 1874611"/>
              <a:gd name="connsiteX42" fmla="*/ 2679662 w 12247869"/>
              <a:gd name="connsiteY42" fmla="*/ 1374990 h 1874611"/>
              <a:gd name="connsiteX43" fmla="*/ 2378005 w 12247869"/>
              <a:gd name="connsiteY43" fmla="*/ 1393844 h 1874611"/>
              <a:gd name="connsiteX44" fmla="*/ 2132908 w 12247869"/>
              <a:gd name="connsiteY44" fmla="*/ 1403270 h 1874611"/>
              <a:gd name="connsiteX45" fmla="*/ 1784116 w 12247869"/>
              <a:gd name="connsiteY45" fmla="*/ 1450404 h 1874611"/>
              <a:gd name="connsiteX46" fmla="*/ 1501312 w 12247869"/>
              <a:gd name="connsiteY46" fmla="*/ 1488112 h 1874611"/>
              <a:gd name="connsiteX47" fmla="*/ 1293922 w 12247869"/>
              <a:gd name="connsiteY47" fmla="*/ 1525819 h 1874611"/>
              <a:gd name="connsiteX48" fmla="*/ 1086532 w 12247869"/>
              <a:gd name="connsiteY48" fmla="*/ 1563526 h 1874611"/>
              <a:gd name="connsiteX49" fmla="*/ 832009 w 12247869"/>
              <a:gd name="connsiteY49" fmla="*/ 1629514 h 1874611"/>
              <a:gd name="connsiteX50" fmla="*/ 634046 w 12247869"/>
              <a:gd name="connsiteY50" fmla="*/ 1676648 h 1874611"/>
              <a:gd name="connsiteX51" fmla="*/ 454937 w 12247869"/>
              <a:gd name="connsiteY51" fmla="*/ 1733209 h 1874611"/>
              <a:gd name="connsiteX52" fmla="*/ 190986 w 12247869"/>
              <a:gd name="connsiteY52" fmla="*/ 1818050 h 1874611"/>
              <a:gd name="connsiteX53" fmla="*/ 49584 w 12247869"/>
              <a:gd name="connsiteY53" fmla="*/ 1874611 h 1874611"/>
              <a:gd name="connsiteX54" fmla="*/ 40158 w 12247869"/>
              <a:gd name="connsiteY54" fmla="*/ 897618 h 1874611"/>
              <a:gd name="connsiteX55" fmla="*/ 30730 w 12247869"/>
              <a:gd name="connsiteY55" fmla="*/ 55237 h 1874611"/>
              <a:gd name="connsiteX0" fmla="*/ 102 w 12217241"/>
              <a:gd name="connsiteY0" fmla="*/ 6072 h 1825446"/>
              <a:gd name="connsiteX1" fmla="*/ 471444 w 12217241"/>
              <a:gd name="connsiteY1" fmla="*/ 18893 h 1825446"/>
              <a:gd name="connsiteX2" fmla="*/ 2460499 w 12217241"/>
              <a:gd name="connsiteY2" fmla="*/ 39 h 1825446"/>
              <a:gd name="connsiteX3" fmla="*/ 12207814 w 12217241"/>
              <a:gd name="connsiteY3" fmla="*/ 24926 h 1825446"/>
              <a:gd name="connsiteX4" fmla="*/ 12217241 w 12217241"/>
              <a:gd name="connsiteY4" fmla="*/ 1344679 h 1825446"/>
              <a:gd name="connsiteX5" fmla="*/ 11962717 w 12217241"/>
              <a:gd name="connsiteY5" fmla="*/ 1372959 h 1825446"/>
              <a:gd name="connsiteX6" fmla="*/ 11698766 w 12217241"/>
              <a:gd name="connsiteY6" fmla="*/ 1410666 h 1825446"/>
              <a:gd name="connsiteX7" fmla="*/ 11340548 w 12217241"/>
              <a:gd name="connsiteY7" fmla="*/ 1429520 h 1825446"/>
              <a:gd name="connsiteX8" fmla="*/ 11048317 w 12217241"/>
              <a:gd name="connsiteY8" fmla="*/ 1467227 h 1825446"/>
              <a:gd name="connsiteX9" fmla="*/ 10888061 w 12217241"/>
              <a:gd name="connsiteY9" fmla="*/ 1486081 h 1825446"/>
              <a:gd name="connsiteX10" fmla="*/ 10718379 w 12217241"/>
              <a:gd name="connsiteY10" fmla="*/ 1504934 h 1825446"/>
              <a:gd name="connsiteX11" fmla="*/ 10586403 w 12217241"/>
              <a:gd name="connsiteY11" fmla="*/ 1514361 h 1825446"/>
              <a:gd name="connsiteX12" fmla="*/ 10473282 w 12217241"/>
              <a:gd name="connsiteY12" fmla="*/ 1523788 h 1825446"/>
              <a:gd name="connsiteX13" fmla="*/ 10303599 w 12217241"/>
              <a:gd name="connsiteY13" fmla="*/ 1542641 h 1825446"/>
              <a:gd name="connsiteX14" fmla="*/ 10181051 w 12217241"/>
              <a:gd name="connsiteY14" fmla="*/ 1552068 h 1825446"/>
              <a:gd name="connsiteX15" fmla="*/ 10077356 w 12217241"/>
              <a:gd name="connsiteY15" fmla="*/ 1552068 h 1825446"/>
              <a:gd name="connsiteX16" fmla="*/ 9907674 w 12217241"/>
              <a:gd name="connsiteY16" fmla="*/ 1570922 h 1825446"/>
              <a:gd name="connsiteX17" fmla="*/ 9785125 w 12217241"/>
              <a:gd name="connsiteY17" fmla="*/ 1589775 h 1825446"/>
              <a:gd name="connsiteX18" fmla="*/ 9662577 w 12217241"/>
              <a:gd name="connsiteY18" fmla="*/ 1589775 h 1825446"/>
              <a:gd name="connsiteX19" fmla="*/ 9558882 w 12217241"/>
              <a:gd name="connsiteY19" fmla="*/ 1589775 h 1825446"/>
              <a:gd name="connsiteX20" fmla="*/ 9398626 w 12217241"/>
              <a:gd name="connsiteY20" fmla="*/ 1608629 h 1825446"/>
              <a:gd name="connsiteX21" fmla="*/ 9285504 w 12217241"/>
              <a:gd name="connsiteY21" fmla="*/ 1618056 h 1825446"/>
              <a:gd name="connsiteX22" fmla="*/ 9002700 w 12217241"/>
              <a:gd name="connsiteY22" fmla="*/ 1646336 h 1825446"/>
              <a:gd name="connsiteX23" fmla="*/ 8814164 w 12217241"/>
              <a:gd name="connsiteY23" fmla="*/ 1655763 h 1825446"/>
              <a:gd name="connsiteX24" fmla="*/ 8672762 w 12217241"/>
              <a:gd name="connsiteY24" fmla="*/ 1665190 h 1825446"/>
              <a:gd name="connsiteX25" fmla="*/ 8446519 w 12217241"/>
              <a:gd name="connsiteY25" fmla="*/ 1674617 h 1825446"/>
              <a:gd name="connsiteX26" fmla="*/ 8276836 w 12217241"/>
              <a:gd name="connsiteY26" fmla="*/ 1684044 h 1825446"/>
              <a:gd name="connsiteX27" fmla="*/ 8031740 w 12217241"/>
              <a:gd name="connsiteY27" fmla="*/ 1702897 h 1825446"/>
              <a:gd name="connsiteX28" fmla="*/ 7824350 w 12217241"/>
              <a:gd name="connsiteY28" fmla="*/ 1712324 h 1825446"/>
              <a:gd name="connsiteX29" fmla="*/ 7635814 w 12217241"/>
              <a:gd name="connsiteY29" fmla="*/ 1712324 h 1825446"/>
              <a:gd name="connsiteX30" fmla="*/ 7409570 w 12217241"/>
              <a:gd name="connsiteY30" fmla="*/ 1721751 h 1825446"/>
              <a:gd name="connsiteX31" fmla="*/ 7145620 w 12217241"/>
              <a:gd name="connsiteY31" fmla="*/ 1721751 h 1825446"/>
              <a:gd name="connsiteX32" fmla="*/ 6806255 w 12217241"/>
              <a:gd name="connsiteY32" fmla="*/ 1712324 h 1825446"/>
              <a:gd name="connsiteX33" fmla="*/ 6344342 w 12217241"/>
              <a:gd name="connsiteY33" fmla="*/ 1684044 h 1825446"/>
              <a:gd name="connsiteX34" fmla="*/ 5873001 w 12217241"/>
              <a:gd name="connsiteY34" fmla="*/ 1655763 h 1825446"/>
              <a:gd name="connsiteX35" fmla="*/ 5420515 w 12217241"/>
              <a:gd name="connsiteY35" fmla="*/ 1599202 h 1825446"/>
              <a:gd name="connsiteX36" fmla="*/ 4986882 w 12217241"/>
              <a:gd name="connsiteY36" fmla="*/ 1542641 h 1825446"/>
              <a:gd name="connsiteX37" fmla="*/ 4421274 w 12217241"/>
              <a:gd name="connsiteY37" fmla="*/ 1476654 h 1825446"/>
              <a:gd name="connsiteX38" fmla="*/ 3984500 w 12217241"/>
              <a:gd name="connsiteY38" fmla="*/ 1440533 h 1825446"/>
              <a:gd name="connsiteX39" fmla="*/ 3619995 w 12217241"/>
              <a:gd name="connsiteY39" fmla="*/ 1401240 h 1825446"/>
              <a:gd name="connsiteX40" fmla="*/ 3296342 w 12217241"/>
              <a:gd name="connsiteY40" fmla="*/ 1355692 h 1825446"/>
              <a:gd name="connsiteX41" fmla="*/ 2997826 w 12217241"/>
              <a:gd name="connsiteY41" fmla="*/ 1335252 h 1825446"/>
              <a:gd name="connsiteX42" fmla="*/ 2649034 w 12217241"/>
              <a:gd name="connsiteY42" fmla="*/ 1325825 h 1825446"/>
              <a:gd name="connsiteX43" fmla="*/ 2347377 w 12217241"/>
              <a:gd name="connsiteY43" fmla="*/ 1344679 h 1825446"/>
              <a:gd name="connsiteX44" fmla="*/ 2102280 w 12217241"/>
              <a:gd name="connsiteY44" fmla="*/ 1354105 h 1825446"/>
              <a:gd name="connsiteX45" fmla="*/ 1753488 w 12217241"/>
              <a:gd name="connsiteY45" fmla="*/ 1401239 h 1825446"/>
              <a:gd name="connsiteX46" fmla="*/ 1470684 w 12217241"/>
              <a:gd name="connsiteY46" fmla="*/ 1438947 h 1825446"/>
              <a:gd name="connsiteX47" fmla="*/ 1263294 w 12217241"/>
              <a:gd name="connsiteY47" fmla="*/ 1476654 h 1825446"/>
              <a:gd name="connsiteX48" fmla="*/ 1055904 w 12217241"/>
              <a:gd name="connsiteY48" fmla="*/ 1514361 h 1825446"/>
              <a:gd name="connsiteX49" fmla="*/ 801381 w 12217241"/>
              <a:gd name="connsiteY49" fmla="*/ 1580349 h 1825446"/>
              <a:gd name="connsiteX50" fmla="*/ 603418 w 12217241"/>
              <a:gd name="connsiteY50" fmla="*/ 1627483 h 1825446"/>
              <a:gd name="connsiteX51" fmla="*/ 424309 w 12217241"/>
              <a:gd name="connsiteY51" fmla="*/ 1684044 h 1825446"/>
              <a:gd name="connsiteX52" fmla="*/ 160358 w 12217241"/>
              <a:gd name="connsiteY52" fmla="*/ 1768885 h 1825446"/>
              <a:gd name="connsiteX53" fmla="*/ 18956 w 12217241"/>
              <a:gd name="connsiteY53" fmla="*/ 1825446 h 1825446"/>
              <a:gd name="connsiteX54" fmla="*/ 9530 w 12217241"/>
              <a:gd name="connsiteY54" fmla="*/ 848453 h 1825446"/>
              <a:gd name="connsiteX55" fmla="*/ 102 w 12217241"/>
              <a:gd name="connsiteY55" fmla="*/ 6072 h 1825446"/>
              <a:gd name="connsiteX0" fmla="*/ 30730 w 12247869"/>
              <a:gd name="connsiteY0" fmla="*/ 57970 h 1877344"/>
              <a:gd name="connsiteX1" fmla="*/ 502072 w 12247869"/>
              <a:gd name="connsiteY1" fmla="*/ 61500 h 1877344"/>
              <a:gd name="connsiteX2" fmla="*/ 2491127 w 12247869"/>
              <a:gd name="connsiteY2" fmla="*/ 51937 h 1877344"/>
              <a:gd name="connsiteX3" fmla="*/ 12238442 w 12247869"/>
              <a:gd name="connsiteY3" fmla="*/ 76824 h 1877344"/>
              <a:gd name="connsiteX4" fmla="*/ 12247869 w 12247869"/>
              <a:gd name="connsiteY4" fmla="*/ 1396577 h 1877344"/>
              <a:gd name="connsiteX5" fmla="*/ 11993345 w 12247869"/>
              <a:gd name="connsiteY5" fmla="*/ 1424857 h 1877344"/>
              <a:gd name="connsiteX6" fmla="*/ 11729394 w 12247869"/>
              <a:gd name="connsiteY6" fmla="*/ 1462564 h 1877344"/>
              <a:gd name="connsiteX7" fmla="*/ 11371176 w 12247869"/>
              <a:gd name="connsiteY7" fmla="*/ 1481418 h 1877344"/>
              <a:gd name="connsiteX8" fmla="*/ 11078945 w 12247869"/>
              <a:gd name="connsiteY8" fmla="*/ 1519125 h 1877344"/>
              <a:gd name="connsiteX9" fmla="*/ 10918689 w 12247869"/>
              <a:gd name="connsiteY9" fmla="*/ 1537979 h 1877344"/>
              <a:gd name="connsiteX10" fmla="*/ 10749007 w 12247869"/>
              <a:gd name="connsiteY10" fmla="*/ 1556832 h 1877344"/>
              <a:gd name="connsiteX11" fmla="*/ 10617031 w 12247869"/>
              <a:gd name="connsiteY11" fmla="*/ 1566259 h 1877344"/>
              <a:gd name="connsiteX12" fmla="*/ 10503910 w 12247869"/>
              <a:gd name="connsiteY12" fmla="*/ 1575686 h 1877344"/>
              <a:gd name="connsiteX13" fmla="*/ 10334227 w 12247869"/>
              <a:gd name="connsiteY13" fmla="*/ 1594539 h 1877344"/>
              <a:gd name="connsiteX14" fmla="*/ 10211679 w 12247869"/>
              <a:gd name="connsiteY14" fmla="*/ 1603966 h 1877344"/>
              <a:gd name="connsiteX15" fmla="*/ 10107984 w 12247869"/>
              <a:gd name="connsiteY15" fmla="*/ 1603966 h 1877344"/>
              <a:gd name="connsiteX16" fmla="*/ 9938302 w 12247869"/>
              <a:gd name="connsiteY16" fmla="*/ 1622820 h 1877344"/>
              <a:gd name="connsiteX17" fmla="*/ 9815753 w 12247869"/>
              <a:gd name="connsiteY17" fmla="*/ 1641673 h 1877344"/>
              <a:gd name="connsiteX18" fmla="*/ 9693205 w 12247869"/>
              <a:gd name="connsiteY18" fmla="*/ 1641673 h 1877344"/>
              <a:gd name="connsiteX19" fmla="*/ 9589510 w 12247869"/>
              <a:gd name="connsiteY19" fmla="*/ 1641673 h 1877344"/>
              <a:gd name="connsiteX20" fmla="*/ 9429254 w 12247869"/>
              <a:gd name="connsiteY20" fmla="*/ 1660527 h 1877344"/>
              <a:gd name="connsiteX21" fmla="*/ 9316132 w 12247869"/>
              <a:gd name="connsiteY21" fmla="*/ 1669954 h 1877344"/>
              <a:gd name="connsiteX22" fmla="*/ 9033328 w 12247869"/>
              <a:gd name="connsiteY22" fmla="*/ 1698234 h 1877344"/>
              <a:gd name="connsiteX23" fmla="*/ 8844792 w 12247869"/>
              <a:gd name="connsiteY23" fmla="*/ 1707661 h 1877344"/>
              <a:gd name="connsiteX24" fmla="*/ 8703390 w 12247869"/>
              <a:gd name="connsiteY24" fmla="*/ 1717088 h 1877344"/>
              <a:gd name="connsiteX25" fmla="*/ 8477147 w 12247869"/>
              <a:gd name="connsiteY25" fmla="*/ 1726515 h 1877344"/>
              <a:gd name="connsiteX26" fmla="*/ 8307464 w 12247869"/>
              <a:gd name="connsiteY26" fmla="*/ 1735942 h 1877344"/>
              <a:gd name="connsiteX27" fmla="*/ 8062368 w 12247869"/>
              <a:gd name="connsiteY27" fmla="*/ 1754795 h 1877344"/>
              <a:gd name="connsiteX28" fmla="*/ 7854978 w 12247869"/>
              <a:gd name="connsiteY28" fmla="*/ 1764222 h 1877344"/>
              <a:gd name="connsiteX29" fmla="*/ 7666442 w 12247869"/>
              <a:gd name="connsiteY29" fmla="*/ 1764222 h 1877344"/>
              <a:gd name="connsiteX30" fmla="*/ 7440198 w 12247869"/>
              <a:gd name="connsiteY30" fmla="*/ 1773649 h 1877344"/>
              <a:gd name="connsiteX31" fmla="*/ 7176248 w 12247869"/>
              <a:gd name="connsiteY31" fmla="*/ 1773649 h 1877344"/>
              <a:gd name="connsiteX32" fmla="*/ 6836883 w 12247869"/>
              <a:gd name="connsiteY32" fmla="*/ 1764222 h 1877344"/>
              <a:gd name="connsiteX33" fmla="*/ 6374970 w 12247869"/>
              <a:gd name="connsiteY33" fmla="*/ 1735942 h 1877344"/>
              <a:gd name="connsiteX34" fmla="*/ 5903629 w 12247869"/>
              <a:gd name="connsiteY34" fmla="*/ 1707661 h 1877344"/>
              <a:gd name="connsiteX35" fmla="*/ 5451143 w 12247869"/>
              <a:gd name="connsiteY35" fmla="*/ 1651100 h 1877344"/>
              <a:gd name="connsiteX36" fmla="*/ 5017510 w 12247869"/>
              <a:gd name="connsiteY36" fmla="*/ 1594539 h 1877344"/>
              <a:gd name="connsiteX37" fmla="*/ 4451902 w 12247869"/>
              <a:gd name="connsiteY37" fmla="*/ 1528552 h 1877344"/>
              <a:gd name="connsiteX38" fmla="*/ 4015128 w 12247869"/>
              <a:gd name="connsiteY38" fmla="*/ 1492431 h 1877344"/>
              <a:gd name="connsiteX39" fmla="*/ 3650623 w 12247869"/>
              <a:gd name="connsiteY39" fmla="*/ 1453138 h 1877344"/>
              <a:gd name="connsiteX40" fmla="*/ 3326970 w 12247869"/>
              <a:gd name="connsiteY40" fmla="*/ 1407590 h 1877344"/>
              <a:gd name="connsiteX41" fmla="*/ 3028454 w 12247869"/>
              <a:gd name="connsiteY41" fmla="*/ 1387150 h 1877344"/>
              <a:gd name="connsiteX42" fmla="*/ 2679662 w 12247869"/>
              <a:gd name="connsiteY42" fmla="*/ 1377723 h 1877344"/>
              <a:gd name="connsiteX43" fmla="*/ 2378005 w 12247869"/>
              <a:gd name="connsiteY43" fmla="*/ 1396577 h 1877344"/>
              <a:gd name="connsiteX44" fmla="*/ 2132908 w 12247869"/>
              <a:gd name="connsiteY44" fmla="*/ 1406003 h 1877344"/>
              <a:gd name="connsiteX45" fmla="*/ 1784116 w 12247869"/>
              <a:gd name="connsiteY45" fmla="*/ 1453137 h 1877344"/>
              <a:gd name="connsiteX46" fmla="*/ 1501312 w 12247869"/>
              <a:gd name="connsiteY46" fmla="*/ 1490845 h 1877344"/>
              <a:gd name="connsiteX47" fmla="*/ 1293922 w 12247869"/>
              <a:gd name="connsiteY47" fmla="*/ 1528552 h 1877344"/>
              <a:gd name="connsiteX48" fmla="*/ 1086532 w 12247869"/>
              <a:gd name="connsiteY48" fmla="*/ 1566259 h 1877344"/>
              <a:gd name="connsiteX49" fmla="*/ 832009 w 12247869"/>
              <a:gd name="connsiteY49" fmla="*/ 1632247 h 1877344"/>
              <a:gd name="connsiteX50" fmla="*/ 634046 w 12247869"/>
              <a:gd name="connsiteY50" fmla="*/ 1679381 h 1877344"/>
              <a:gd name="connsiteX51" fmla="*/ 454937 w 12247869"/>
              <a:gd name="connsiteY51" fmla="*/ 1735942 h 1877344"/>
              <a:gd name="connsiteX52" fmla="*/ 190986 w 12247869"/>
              <a:gd name="connsiteY52" fmla="*/ 1820783 h 1877344"/>
              <a:gd name="connsiteX53" fmla="*/ 49584 w 12247869"/>
              <a:gd name="connsiteY53" fmla="*/ 1877344 h 1877344"/>
              <a:gd name="connsiteX54" fmla="*/ 40158 w 12247869"/>
              <a:gd name="connsiteY54" fmla="*/ 900351 h 1877344"/>
              <a:gd name="connsiteX55" fmla="*/ 30730 w 12247869"/>
              <a:gd name="connsiteY55" fmla="*/ 57970 h 1877344"/>
              <a:gd name="connsiteX0" fmla="*/ 102 w 12217241"/>
              <a:gd name="connsiteY0" fmla="*/ 6107 h 1825481"/>
              <a:gd name="connsiteX1" fmla="*/ 471444 w 12217241"/>
              <a:gd name="connsiteY1" fmla="*/ 9637 h 1825481"/>
              <a:gd name="connsiteX2" fmla="*/ 2460499 w 12217241"/>
              <a:gd name="connsiteY2" fmla="*/ 74 h 1825481"/>
              <a:gd name="connsiteX3" fmla="*/ 12207814 w 12217241"/>
              <a:gd name="connsiteY3" fmla="*/ 24961 h 1825481"/>
              <a:gd name="connsiteX4" fmla="*/ 12217241 w 12217241"/>
              <a:gd name="connsiteY4" fmla="*/ 1344714 h 1825481"/>
              <a:gd name="connsiteX5" fmla="*/ 11962717 w 12217241"/>
              <a:gd name="connsiteY5" fmla="*/ 1372994 h 1825481"/>
              <a:gd name="connsiteX6" fmla="*/ 11698766 w 12217241"/>
              <a:gd name="connsiteY6" fmla="*/ 1410701 h 1825481"/>
              <a:gd name="connsiteX7" fmla="*/ 11340548 w 12217241"/>
              <a:gd name="connsiteY7" fmla="*/ 1429555 h 1825481"/>
              <a:gd name="connsiteX8" fmla="*/ 11048317 w 12217241"/>
              <a:gd name="connsiteY8" fmla="*/ 1467262 h 1825481"/>
              <a:gd name="connsiteX9" fmla="*/ 10888061 w 12217241"/>
              <a:gd name="connsiteY9" fmla="*/ 1486116 h 1825481"/>
              <a:gd name="connsiteX10" fmla="*/ 10718379 w 12217241"/>
              <a:gd name="connsiteY10" fmla="*/ 1504969 h 1825481"/>
              <a:gd name="connsiteX11" fmla="*/ 10586403 w 12217241"/>
              <a:gd name="connsiteY11" fmla="*/ 1514396 h 1825481"/>
              <a:gd name="connsiteX12" fmla="*/ 10473282 w 12217241"/>
              <a:gd name="connsiteY12" fmla="*/ 1523823 h 1825481"/>
              <a:gd name="connsiteX13" fmla="*/ 10303599 w 12217241"/>
              <a:gd name="connsiteY13" fmla="*/ 1542676 h 1825481"/>
              <a:gd name="connsiteX14" fmla="*/ 10181051 w 12217241"/>
              <a:gd name="connsiteY14" fmla="*/ 1552103 h 1825481"/>
              <a:gd name="connsiteX15" fmla="*/ 10077356 w 12217241"/>
              <a:gd name="connsiteY15" fmla="*/ 1552103 h 1825481"/>
              <a:gd name="connsiteX16" fmla="*/ 9907674 w 12217241"/>
              <a:gd name="connsiteY16" fmla="*/ 1570957 h 1825481"/>
              <a:gd name="connsiteX17" fmla="*/ 9785125 w 12217241"/>
              <a:gd name="connsiteY17" fmla="*/ 1589810 h 1825481"/>
              <a:gd name="connsiteX18" fmla="*/ 9662577 w 12217241"/>
              <a:gd name="connsiteY18" fmla="*/ 1589810 h 1825481"/>
              <a:gd name="connsiteX19" fmla="*/ 9558882 w 12217241"/>
              <a:gd name="connsiteY19" fmla="*/ 1589810 h 1825481"/>
              <a:gd name="connsiteX20" fmla="*/ 9398626 w 12217241"/>
              <a:gd name="connsiteY20" fmla="*/ 1608664 h 1825481"/>
              <a:gd name="connsiteX21" fmla="*/ 9285504 w 12217241"/>
              <a:gd name="connsiteY21" fmla="*/ 1618091 h 1825481"/>
              <a:gd name="connsiteX22" fmla="*/ 9002700 w 12217241"/>
              <a:gd name="connsiteY22" fmla="*/ 1646371 h 1825481"/>
              <a:gd name="connsiteX23" fmla="*/ 8814164 w 12217241"/>
              <a:gd name="connsiteY23" fmla="*/ 1655798 h 1825481"/>
              <a:gd name="connsiteX24" fmla="*/ 8672762 w 12217241"/>
              <a:gd name="connsiteY24" fmla="*/ 1665225 h 1825481"/>
              <a:gd name="connsiteX25" fmla="*/ 8446519 w 12217241"/>
              <a:gd name="connsiteY25" fmla="*/ 1674652 h 1825481"/>
              <a:gd name="connsiteX26" fmla="*/ 8276836 w 12217241"/>
              <a:gd name="connsiteY26" fmla="*/ 1684079 h 1825481"/>
              <a:gd name="connsiteX27" fmla="*/ 8031740 w 12217241"/>
              <a:gd name="connsiteY27" fmla="*/ 1702932 h 1825481"/>
              <a:gd name="connsiteX28" fmla="*/ 7824350 w 12217241"/>
              <a:gd name="connsiteY28" fmla="*/ 1712359 h 1825481"/>
              <a:gd name="connsiteX29" fmla="*/ 7635814 w 12217241"/>
              <a:gd name="connsiteY29" fmla="*/ 1712359 h 1825481"/>
              <a:gd name="connsiteX30" fmla="*/ 7409570 w 12217241"/>
              <a:gd name="connsiteY30" fmla="*/ 1721786 h 1825481"/>
              <a:gd name="connsiteX31" fmla="*/ 7145620 w 12217241"/>
              <a:gd name="connsiteY31" fmla="*/ 1721786 h 1825481"/>
              <a:gd name="connsiteX32" fmla="*/ 6806255 w 12217241"/>
              <a:gd name="connsiteY32" fmla="*/ 1712359 h 1825481"/>
              <a:gd name="connsiteX33" fmla="*/ 6344342 w 12217241"/>
              <a:gd name="connsiteY33" fmla="*/ 1684079 h 1825481"/>
              <a:gd name="connsiteX34" fmla="*/ 5873001 w 12217241"/>
              <a:gd name="connsiteY34" fmla="*/ 1655798 h 1825481"/>
              <a:gd name="connsiteX35" fmla="*/ 5420515 w 12217241"/>
              <a:gd name="connsiteY35" fmla="*/ 1599237 h 1825481"/>
              <a:gd name="connsiteX36" fmla="*/ 4986882 w 12217241"/>
              <a:gd name="connsiteY36" fmla="*/ 1542676 h 1825481"/>
              <a:gd name="connsiteX37" fmla="*/ 4421274 w 12217241"/>
              <a:gd name="connsiteY37" fmla="*/ 1476689 h 1825481"/>
              <a:gd name="connsiteX38" fmla="*/ 3984500 w 12217241"/>
              <a:gd name="connsiteY38" fmla="*/ 1440568 h 1825481"/>
              <a:gd name="connsiteX39" fmla="*/ 3619995 w 12217241"/>
              <a:gd name="connsiteY39" fmla="*/ 1401275 h 1825481"/>
              <a:gd name="connsiteX40" fmla="*/ 3296342 w 12217241"/>
              <a:gd name="connsiteY40" fmla="*/ 1355727 h 1825481"/>
              <a:gd name="connsiteX41" fmla="*/ 2997826 w 12217241"/>
              <a:gd name="connsiteY41" fmla="*/ 1335287 h 1825481"/>
              <a:gd name="connsiteX42" fmla="*/ 2649034 w 12217241"/>
              <a:gd name="connsiteY42" fmla="*/ 1325860 h 1825481"/>
              <a:gd name="connsiteX43" fmla="*/ 2347377 w 12217241"/>
              <a:gd name="connsiteY43" fmla="*/ 1344714 h 1825481"/>
              <a:gd name="connsiteX44" fmla="*/ 2102280 w 12217241"/>
              <a:gd name="connsiteY44" fmla="*/ 1354140 h 1825481"/>
              <a:gd name="connsiteX45" fmla="*/ 1753488 w 12217241"/>
              <a:gd name="connsiteY45" fmla="*/ 1401274 h 1825481"/>
              <a:gd name="connsiteX46" fmla="*/ 1470684 w 12217241"/>
              <a:gd name="connsiteY46" fmla="*/ 1438982 h 1825481"/>
              <a:gd name="connsiteX47" fmla="*/ 1263294 w 12217241"/>
              <a:gd name="connsiteY47" fmla="*/ 1476689 h 1825481"/>
              <a:gd name="connsiteX48" fmla="*/ 1055904 w 12217241"/>
              <a:gd name="connsiteY48" fmla="*/ 1514396 h 1825481"/>
              <a:gd name="connsiteX49" fmla="*/ 801381 w 12217241"/>
              <a:gd name="connsiteY49" fmla="*/ 1580384 h 1825481"/>
              <a:gd name="connsiteX50" fmla="*/ 603418 w 12217241"/>
              <a:gd name="connsiteY50" fmla="*/ 1627518 h 1825481"/>
              <a:gd name="connsiteX51" fmla="*/ 424309 w 12217241"/>
              <a:gd name="connsiteY51" fmla="*/ 1684079 h 1825481"/>
              <a:gd name="connsiteX52" fmla="*/ 160358 w 12217241"/>
              <a:gd name="connsiteY52" fmla="*/ 1768920 h 1825481"/>
              <a:gd name="connsiteX53" fmla="*/ 18956 w 12217241"/>
              <a:gd name="connsiteY53" fmla="*/ 1825481 h 1825481"/>
              <a:gd name="connsiteX54" fmla="*/ 9530 w 12217241"/>
              <a:gd name="connsiteY54" fmla="*/ 848488 h 1825481"/>
              <a:gd name="connsiteX55" fmla="*/ 102 w 12217241"/>
              <a:gd name="connsiteY55" fmla="*/ 6107 h 1825481"/>
              <a:gd name="connsiteX0" fmla="*/ 28175 w 12245314"/>
              <a:gd name="connsiteY0" fmla="*/ 55913 h 1875287"/>
              <a:gd name="connsiteX1" fmla="*/ 499517 w 12245314"/>
              <a:gd name="connsiteY1" fmla="*/ 59443 h 1875287"/>
              <a:gd name="connsiteX2" fmla="*/ 2488572 w 12245314"/>
              <a:gd name="connsiteY2" fmla="*/ 49880 h 1875287"/>
              <a:gd name="connsiteX3" fmla="*/ 12235887 w 12245314"/>
              <a:gd name="connsiteY3" fmla="*/ 74767 h 1875287"/>
              <a:gd name="connsiteX4" fmla="*/ 12245314 w 12245314"/>
              <a:gd name="connsiteY4" fmla="*/ 1394520 h 1875287"/>
              <a:gd name="connsiteX5" fmla="*/ 11990790 w 12245314"/>
              <a:gd name="connsiteY5" fmla="*/ 1422800 h 1875287"/>
              <a:gd name="connsiteX6" fmla="*/ 11726839 w 12245314"/>
              <a:gd name="connsiteY6" fmla="*/ 1460507 h 1875287"/>
              <a:gd name="connsiteX7" fmla="*/ 11368621 w 12245314"/>
              <a:gd name="connsiteY7" fmla="*/ 1479361 h 1875287"/>
              <a:gd name="connsiteX8" fmla="*/ 11076390 w 12245314"/>
              <a:gd name="connsiteY8" fmla="*/ 1517068 h 1875287"/>
              <a:gd name="connsiteX9" fmla="*/ 10916134 w 12245314"/>
              <a:gd name="connsiteY9" fmla="*/ 1535922 h 1875287"/>
              <a:gd name="connsiteX10" fmla="*/ 10746452 w 12245314"/>
              <a:gd name="connsiteY10" fmla="*/ 1554775 h 1875287"/>
              <a:gd name="connsiteX11" fmla="*/ 10614476 w 12245314"/>
              <a:gd name="connsiteY11" fmla="*/ 1564202 h 1875287"/>
              <a:gd name="connsiteX12" fmla="*/ 10501355 w 12245314"/>
              <a:gd name="connsiteY12" fmla="*/ 1573629 h 1875287"/>
              <a:gd name="connsiteX13" fmla="*/ 10331672 w 12245314"/>
              <a:gd name="connsiteY13" fmla="*/ 1592482 h 1875287"/>
              <a:gd name="connsiteX14" fmla="*/ 10209124 w 12245314"/>
              <a:gd name="connsiteY14" fmla="*/ 1601909 h 1875287"/>
              <a:gd name="connsiteX15" fmla="*/ 10105429 w 12245314"/>
              <a:gd name="connsiteY15" fmla="*/ 1601909 h 1875287"/>
              <a:gd name="connsiteX16" fmla="*/ 9935747 w 12245314"/>
              <a:gd name="connsiteY16" fmla="*/ 1620763 h 1875287"/>
              <a:gd name="connsiteX17" fmla="*/ 9813198 w 12245314"/>
              <a:gd name="connsiteY17" fmla="*/ 1639616 h 1875287"/>
              <a:gd name="connsiteX18" fmla="*/ 9690650 w 12245314"/>
              <a:gd name="connsiteY18" fmla="*/ 1639616 h 1875287"/>
              <a:gd name="connsiteX19" fmla="*/ 9586955 w 12245314"/>
              <a:gd name="connsiteY19" fmla="*/ 1639616 h 1875287"/>
              <a:gd name="connsiteX20" fmla="*/ 9426699 w 12245314"/>
              <a:gd name="connsiteY20" fmla="*/ 1658470 h 1875287"/>
              <a:gd name="connsiteX21" fmla="*/ 9313577 w 12245314"/>
              <a:gd name="connsiteY21" fmla="*/ 1667897 h 1875287"/>
              <a:gd name="connsiteX22" fmla="*/ 9030773 w 12245314"/>
              <a:gd name="connsiteY22" fmla="*/ 1696177 h 1875287"/>
              <a:gd name="connsiteX23" fmla="*/ 8842237 w 12245314"/>
              <a:gd name="connsiteY23" fmla="*/ 1705604 h 1875287"/>
              <a:gd name="connsiteX24" fmla="*/ 8700835 w 12245314"/>
              <a:gd name="connsiteY24" fmla="*/ 1715031 h 1875287"/>
              <a:gd name="connsiteX25" fmla="*/ 8474592 w 12245314"/>
              <a:gd name="connsiteY25" fmla="*/ 1724458 h 1875287"/>
              <a:gd name="connsiteX26" fmla="*/ 8304909 w 12245314"/>
              <a:gd name="connsiteY26" fmla="*/ 1733885 h 1875287"/>
              <a:gd name="connsiteX27" fmla="*/ 8059813 w 12245314"/>
              <a:gd name="connsiteY27" fmla="*/ 1752738 h 1875287"/>
              <a:gd name="connsiteX28" fmla="*/ 7852423 w 12245314"/>
              <a:gd name="connsiteY28" fmla="*/ 1762165 h 1875287"/>
              <a:gd name="connsiteX29" fmla="*/ 7663887 w 12245314"/>
              <a:gd name="connsiteY29" fmla="*/ 1762165 h 1875287"/>
              <a:gd name="connsiteX30" fmla="*/ 7437643 w 12245314"/>
              <a:gd name="connsiteY30" fmla="*/ 1771592 h 1875287"/>
              <a:gd name="connsiteX31" fmla="*/ 7173693 w 12245314"/>
              <a:gd name="connsiteY31" fmla="*/ 1771592 h 1875287"/>
              <a:gd name="connsiteX32" fmla="*/ 6834328 w 12245314"/>
              <a:gd name="connsiteY32" fmla="*/ 1762165 h 1875287"/>
              <a:gd name="connsiteX33" fmla="*/ 6372415 w 12245314"/>
              <a:gd name="connsiteY33" fmla="*/ 1733885 h 1875287"/>
              <a:gd name="connsiteX34" fmla="*/ 5901074 w 12245314"/>
              <a:gd name="connsiteY34" fmla="*/ 1705604 h 1875287"/>
              <a:gd name="connsiteX35" fmla="*/ 5448588 w 12245314"/>
              <a:gd name="connsiteY35" fmla="*/ 1649043 h 1875287"/>
              <a:gd name="connsiteX36" fmla="*/ 5014955 w 12245314"/>
              <a:gd name="connsiteY36" fmla="*/ 1592482 h 1875287"/>
              <a:gd name="connsiteX37" fmla="*/ 4449347 w 12245314"/>
              <a:gd name="connsiteY37" fmla="*/ 1526495 h 1875287"/>
              <a:gd name="connsiteX38" fmla="*/ 4012573 w 12245314"/>
              <a:gd name="connsiteY38" fmla="*/ 1490374 h 1875287"/>
              <a:gd name="connsiteX39" fmla="*/ 3648068 w 12245314"/>
              <a:gd name="connsiteY39" fmla="*/ 1451081 h 1875287"/>
              <a:gd name="connsiteX40" fmla="*/ 3324415 w 12245314"/>
              <a:gd name="connsiteY40" fmla="*/ 1405533 h 1875287"/>
              <a:gd name="connsiteX41" fmla="*/ 3025899 w 12245314"/>
              <a:gd name="connsiteY41" fmla="*/ 1385093 h 1875287"/>
              <a:gd name="connsiteX42" fmla="*/ 2677107 w 12245314"/>
              <a:gd name="connsiteY42" fmla="*/ 1375666 h 1875287"/>
              <a:gd name="connsiteX43" fmla="*/ 2375450 w 12245314"/>
              <a:gd name="connsiteY43" fmla="*/ 1394520 h 1875287"/>
              <a:gd name="connsiteX44" fmla="*/ 2130353 w 12245314"/>
              <a:gd name="connsiteY44" fmla="*/ 1403946 h 1875287"/>
              <a:gd name="connsiteX45" fmla="*/ 1781561 w 12245314"/>
              <a:gd name="connsiteY45" fmla="*/ 1451080 h 1875287"/>
              <a:gd name="connsiteX46" fmla="*/ 1498757 w 12245314"/>
              <a:gd name="connsiteY46" fmla="*/ 1488788 h 1875287"/>
              <a:gd name="connsiteX47" fmla="*/ 1291367 w 12245314"/>
              <a:gd name="connsiteY47" fmla="*/ 1526495 h 1875287"/>
              <a:gd name="connsiteX48" fmla="*/ 1083977 w 12245314"/>
              <a:gd name="connsiteY48" fmla="*/ 1564202 h 1875287"/>
              <a:gd name="connsiteX49" fmla="*/ 829454 w 12245314"/>
              <a:gd name="connsiteY49" fmla="*/ 1630190 h 1875287"/>
              <a:gd name="connsiteX50" fmla="*/ 631491 w 12245314"/>
              <a:gd name="connsiteY50" fmla="*/ 1677324 h 1875287"/>
              <a:gd name="connsiteX51" fmla="*/ 452382 w 12245314"/>
              <a:gd name="connsiteY51" fmla="*/ 1733885 h 1875287"/>
              <a:gd name="connsiteX52" fmla="*/ 188431 w 12245314"/>
              <a:gd name="connsiteY52" fmla="*/ 1818726 h 1875287"/>
              <a:gd name="connsiteX53" fmla="*/ 47029 w 12245314"/>
              <a:gd name="connsiteY53" fmla="*/ 1875287 h 1875287"/>
              <a:gd name="connsiteX54" fmla="*/ 47030 w 12245314"/>
              <a:gd name="connsiteY54" fmla="*/ 870420 h 1875287"/>
              <a:gd name="connsiteX55" fmla="*/ 28175 w 12245314"/>
              <a:gd name="connsiteY55" fmla="*/ 55913 h 1875287"/>
              <a:gd name="connsiteX0" fmla="*/ 1 w 12217140"/>
              <a:gd name="connsiteY0" fmla="*/ 6107 h 1825481"/>
              <a:gd name="connsiteX1" fmla="*/ 471343 w 12217140"/>
              <a:gd name="connsiteY1" fmla="*/ 9637 h 1825481"/>
              <a:gd name="connsiteX2" fmla="*/ 2460398 w 12217140"/>
              <a:gd name="connsiteY2" fmla="*/ 74 h 1825481"/>
              <a:gd name="connsiteX3" fmla="*/ 12207713 w 12217140"/>
              <a:gd name="connsiteY3" fmla="*/ 24961 h 1825481"/>
              <a:gd name="connsiteX4" fmla="*/ 12217140 w 12217140"/>
              <a:gd name="connsiteY4" fmla="*/ 1344714 h 1825481"/>
              <a:gd name="connsiteX5" fmla="*/ 11962616 w 12217140"/>
              <a:gd name="connsiteY5" fmla="*/ 1372994 h 1825481"/>
              <a:gd name="connsiteX6" fmla="*/ 11698665 w 12217140"/>
              <a:gd name="connsiteY6" fmla="*/ 1410701 h 1825481"/>
              <a:gd name="connsiteX7" fmla="*/ 11340447 w 12217140"/>
              <a:gd name="connsiteY7" fmla="*/ 1429555 h 1825481"/>
              <a:gd name="connsiteX8" fmla="*/ 11048216 w 12217140"/>
              <a:gd name="connsiteY8" fmla="*/ 1467262 h 1825481"/>
              <a:gd name="connsiteX9" fmla="*/ 10887960 w 12217140"/>
              <a:gd name="connsiteY9" fmla="*/ 1486116 h 1825481"/>
              <a:gd name="connsiteX10" fmla="*/ 10718278 w 12217140"/>
              <a:gd name="connsiteY10" fmla="*/ 1504969 h 1825481"/>
              <a:gd name="connsiteX11" fmla="*/ 10586302 w 12217140"/>
              <a:gd name="connsiteY11" fmla="*/ 1514396 h 1825481"/>
              <a:gd name="connsiteX12" fmla="*/ 10473181 w 12217140"/>
              <a:gd name="connsiteY12" fmla="*/ 1523823 h 1825481"/>
              <a:gd name="connsiteX13" fmla="*/ 10303498 w 12217140"/>
              <a:gd name="connsiteY13" fmla="*/ 1542676 h 1825481"/>
              <a:gd name="connsiteX14" fmla="*/ 10180950 w 12217140"/>
              <a:gd name="connsiteY14" fmla="*/ 1552103 h 1825481"/>
              <a:gd name="connsiteX15" fmla="*/ 10077255 w 12217140"/>
              <a:gd name="connsiteY15" fmla="*/ 1552103 h 1825481"/>
              <a:gd name="connsiteX16" fmla="*/ 9907573 w 12217140"/>
              <a:gd name="connsiteY16" fmla="*/ 1570957 h 1825481"/>
              <a:gd name="connsiteX17" fmla="*/ 9785024 w 12217140"/>
              <a:gd name="connsiteY17" fmla="*/ 1589810 h 1825481"/>
              <a:gd name="connsiteX18" fmla="*/ 9662476 w 12217140"/>
              <a:gd name="connsiteY18" fmla="*/ 1589810 h 1825481"/>
              <a:gd name="connsiteX19" fmla="*/ 9558781 w 12217140"/>
              <a:gd name="connsiteY19" fmla="*/ 1589810 h 1825481"/>
              <a:gd name="connsiteX20" fmla="*/ 9398525 w 12217140"/>
              <a:gd name="connsiteY20" fmla="*/ 1608664 h 1825481"/>
              <a:gd name="connsiteX21" fmla="*/ 9285403 w 12217140"/>
              <a:gd name="connsiteY21" fmla="*/ 1618091 h 1825481"/>
              <a:gd name="connsiteX22" fmla="*/ 9002599 w 12217140"/>
              <a:gd name="connsiteY22" fmla="*/ 1646371 h 1825481"/>
              <a:gd name="connsiteX23" fmla="*/ 8814063 w 12217140"/>
              <a:gd name="connsiteY23" fmla="*/ 1655798 h 1825481"/>
              <a:gd name="connsiteX24" fmla="*/ 8672661 w 12217140"/>
              <a:gd name="connsiteY24" fmla="*/ 1665225 h 1825481"/>
              <a:gd name="connsiteX25" fmla="*/ 8446418 w 12217140"/>
              <a:gd name="connsiteY25" fmla="*/ 1674652 h 1825481"/>
              <a:gd name="connsiteX26" fmla="*/ 8276735 w 12217140"/>
              <a:gd name="connsiteY26" fmla="*/ 1684079 h 1825481"/>
              <a:gd name="connsiteX27" fmla="*/ 8031639 w 12217140"/>
              <a:gd name="connsiteY27" fmla="*/ 1702932 h 1825481"/>
              <a:gd name="connsiteX28" fmla="*/ 7824249 w 12217140"/>
              <a:gd name="connsiteY28" fmla="*/ 1712359 h 1825481"/>
              <a:gd name="connsiteX29" fmla="*/ 7635713 w 12217140"/>
              <a:gd name="connsiteY29" fmla="*/ 1712359 h 1825481"/>
              <a:gd name="connsiteX30" fmla="*/ 7409469 w 12217140"/>
              <a:gd name="connsiteY30" fmla="*/ 1721786 h 1825481"/>
              <a:gd name="connsiteX31" fmla="*/ 7145519 w 12217140"/>
              <a:gd name="connsiteY31" fmla="*/ 1721786 h 1825481"/>
              <a:gd name="connsiteX32" fmla="*/ 6806154 w 12217140"/>
              <a:gd name="connsiteY32" fmla="*/ 1712359 h 1825481"/>
              <a:gd name="connsiteX33" fmla="*/ 6344241 w 12217140"/>
              <a:gd name="connsiteY33" fmla="*/ 1684079 h 1825481"/>
              <a:gd name="connsiteX34" fmla="*/ 5872900 w 12217140"/>
              <a:gd name="connsiteY34" fmla="*/ 1655798 h 1825481"/>
              <a:gd name="connsiteX35" fmla="*/ 5420414 w 12217140"/>
              <a:gd name="connsiteY35" fmla="*/ 1599237 h 1825481"/>
              <a:gd name="connsiteX36" fmla="*/ 4986781 w 12217140"/>
              <a:gd name="connsiteY36" fmla="*/ 1542676 h 1825481"/>
              <a:gd name="connsiteX37" fmla="*/ 4421173 w 12217140"/>
              <a:gd name="connsiteY37" fmla="*/ 1476689 h 1825481"/>
              <a:gd name="connsiteX38" fmla="*/ 3984399 w 12217140"/>
              <a:gd name="connsiteY38" fmla="*/ 1440568 h 1825481"/>
              <a:gd name="connsiteX39" fmla="*/ 3619894 w 12217140"/>
              <a:gd name="connsiteY39" fmla="*/ 1401275 h 1825481"/>
              <a:gd name="connsiteX40" fmla="*/ 3296241 w 12217140"/>
              <a:gd name="connsiteY40" fmla="*/ 1355727 h 1825481"/>
              <a:gd name="connsiteX41" fmla="*/ 2997725 w 12217140"/>
              <a:gd name="connsiteY41" fmla="*/ 1335287 h 1825481"/>
              <a:gd name="connsiteX42" fmla="*/ 2648933 w 12217140"/>
              <a:gd name="connsiteY42" fmla="*/ 1325860 h 1825481"/>
              <a:gd name="connsiteX43" fmla="*/ 2347276 w 12217140"/>
              <a:gd name="connsiteY43" fmla="*/ 1344714 h 1825481"/>
              <a:gd name="connsiteX44" fmla="*/ 2102179 w 12217140"/>
              <a:gd name="connsiteY44" fmla="*/ 1354140 h 1825481"/>
              <a:gd name="connsiteX45" fmla="*/ 1753387 w 12217140"/>
              <a:gd name="connsiteY45" fmla="*/ 1401274 h 1825481"/>
              <a:gd name="connsiteX46" fmla="*/ 1470583 w 12217140"/>
              <a:gd name="connsiteY46" fmla="*/ 1438982 h 1825481"/>
              <a:gd name="connsiteX47" fmla="*/ 1263193 w 12217140"/>
              <a:gd name="connsiteY47" fmla="*/ 1476689 h 1825481"/>
              <a:gd name="connsiteX48" fmla="*/ 1055803 w 12217140"/>
              <a:gd name="connsiteY48" fmla="*/ 1514396 h 1825481"/>
              <a:gd name="connsiteX49" fmla="*/ 801280 w 12217140"/>
              <a:gd name="connsiteY49" fmla="*/ 1580384 h 1825481"/>
              <a:gd name="connsiteX50" fmla="*/ 603317 w 12217140"/>
              <a:gd name="connsiteY50" fmla="*/ 1627518 h 1825481"/>
              <a:gd name="connsiteX51" fmla="*/ 424208 w 12217140"/>
              <a:gd name="connsiteY51" fmla="*/ 1684079 h 1825481"/>
              <a:gd name="connsiteX52" fmla="*/ 160257 w 12217140"/>
              <a:gd name="connsiteY52" fmla="*/ 1768920 h 1825481"/>
              <a:gd name="connsiteX53" fmla="*/ 18855 w 12217140"/>
              <a:gd name="connsiteY53" fmla="*/ 1825481 h 1825481"/>
              <a:gd name="connsiteX54" fmla="*/ 18856 w 12217140"/>
              <a:gd name="connsiteY54" fmla="*/ 820614 h 1825481"/>
              <a:gd name="connsiteX55" fmla="*/ 1 w 12217140"/>
              <a:gd name="connsiteY55" fmla="*/ 6107 h 1825481"/>
              <a:gd name="connsiteX0" fmla="*/ 1 w 12207307"/>
              <a:gd name="connsiteY0" fmla="*/ 30371 h 1825481"/>
              <a:gd name="connsiteX1" fmla="*/ 461510 w 12207307"/>
              <a:gd name="connsiteY1" fmla="*/ 9637 h 1825481"/>
              <a:gd name="connsiteX2" fmla="*/ 2450565 w 12207307"/>
              <a:gd name="connsiteY2" fmla="*/ 74 h 1825481"/>
              <a:gd name="connsiteX3" fmla="*/ 12197880 w 12207307"/>
              <a:gd name="connsiteY3" fmla="*/ 24961 h 1825481"/>
              <a:gd name="connsiteX4" fmla="*/ 12207307 w 12207307"/>
              <a:gd name="connsiteY4" fmla="*/ 1344714 h 1825481"/>
              <a:gd name="connsiteX5" fmla="*/ 11952783 w 12207307"/>
              <a:gd name="connsiteY5" fmla="*/ 1372994 h 1825481"/>
              <a:gd name="connsiteX6" fmla="*/ 11688832 w 12207307"/>
              <a:gd name="connsiteY6" fmla="*/ 1410701 h 1825481"/>
              <a:gd name="connsiteX7" fmla="*/ 11330614 w 12207307"/>
              <a:gd name="connsiteY7" fmla="*/ 1429555 h 1825481"/>
              <a:gd name="connsiteX8" fmla="*/ 11038383 w 12207307"/>
              <a:gd name="connsiteY8" fmla="*/ 1467262 h 1825481"/>
              <a:gd name="connsiteX9" fmla="*/ 10878127 w 12207307"/>
              <a:gd name="connsiteY9" fmla="*/ 1486116 h 1825481"/>
              <a:gd name="connsiteX10" fmla="*/ 10708445 w 12207307"/>
              <a:gd name="connsiteY10" fmla="*/ 1504969 h 1825481"/>
              <a:gd name="connsiteX11" fmla="*/ 10576469 w 12207307"/>
              <a:gd name="connsiteY11" fmla="*/ 1514396 h 1825481"/>
              <a:gd name="connsiteX12" fmla="*/ 10463348 w 12207307"/>
              <a:gd name="connsiteY12" fmla="*/ 1523823 h 1825481"/>
              <a:gd name="connsiteX13" fmla="*/ 10293665 w 12207307"/>
              <a:gd name="connsiteY13" fmla="*/ 1542676 h 1825481"/>
              <a:gd name="connsiteX14" fmla="*/ 10171117 w 12207307"/>
              <a:gd name="connsiteY14" fmla="*/ 1552103 h 1825481"/>
              <a:gd name="connsiteX15" fmla="*/ 10067422 w 12207307"/>
              <a:gd name="connsiteY15" fmla="*/ 1552103 h 1825481"/>
              <a:gd name="connsiteX16" fmla="*/ 9897740 w 12207307"/>
              <a:gd name="connsiteY16" fmla="*/ 1570957 h 1825481"/>
              <a:gd name="connsiteX17" fmla="*/ 9775191 w 12207307"/>
              <a:gd name="connsiteY17" fmla="*/ 1589810 h 1825481"/>
              <a:gd name="connsiteX18" fmla="*/ 9652643 w 12207307"/>
              <a:gd name="connsiteY18" fmla="*/ 1589810 h 1825481"/>
              <a:gd name="connsiteX19" fmla="*/ 9548948 w 12207307"/>
              <a:gd name="connsiteY19" fmla="*/ 1589810 h 1825481"/>
              <a:gd name="connsiteX20" fmla="*/ 9388692 w 12207307"/>
              <a:gd name="connsiteY20" fmla="*/ 1608664 h 1825481"/>
              <a:gd name="connsiteX21" fmla="*/ 9275570 w 12207307"/>
              <a:gd name="connsiteY21" fmla="*/ 1618091 h 1825481"/>
              <a:gd name="connsiteX22" fmla="*/ 8992766 w 12207307"/>
              <a:gd name="connsiteY22" fmla="*/ 1646371 h 1825481"/>
              <a:gd name="connsiteX23" fmla="*/ 8804230 w 12207307"/>
              <a:gd name="connsiteY23" fmla="*/ 1655798 h 1825481"/>
              <a:gd name="connsiteX24" fmla="*/ 8662828 w 12207307"/>
              <a:gd name="connsiteY24" fmla="*/ 1665225 h 1825481"/>
              <a:gd name="connsiteX25" fmla="*/ 8436585 w 12207307"/>
              <a:gd name="connsiteY25" fmla="*/ 1674652 h 1825481"/>
              <a:gd name="connsiteX26" fmla="*/ 8266902 w 12207307"/>
              <a:gd name="connsiteY26" fmla="*/ 1684079 h 1825481"/>
              <a:gd name="connsiteX27" fmla="*/ 8021806 w 12207307"/>
              <a:gd name="connsiteY27" fmla="*/ 1702932 h 1825481"/>
              <a:gd name="connsiteX28" fmla="*/ 7814416 w 12207307"/>
              <a:gd name="connsiteY28" fmla="*/ 1712359 h 1825481"/>
              <a:gd name="connsiteX29" fmla="*/ 7625880 w 12207307"/>
              <a:gd name="connsiteY29" fmla="*/ 1712359 h 1825481"/>
              <a:gd name="connsiteX30" fmla="*/ 7399636 w 12207307"/>
              <a:gd name="connsiteY30" fmla="*/ 1721786 h 1825481"/>
              <a:gd name="connsiteX31" fmla="*/ 7135686 w 12207307"/>
              <a:gd name="connsiteY31" fmla="*/ 1721786 h 1825481"/>
              <a:gd name="connsiteX32" fmla="*/ 6796321 w 12207307"/>
              <a:gd name="connsiteY32" fmla="*/ 1712359 h 1825481"/>
              <a:gd name="connsiteX33" fmla="*/ 6334408 w 12207307"/>
              <a:gd name="connsiteY33" fmla="*/ 1684079 h 1825481"/>
              <a:gd name="connsiteX34" fmla="*/ 5863067 w 12207307"/>
              <a:gd name="connsiteY34" fmla="*/ 1655798 h 1825481"/>
              <a:gd name="connsiteX35" fmla="*/ 5410581 w 12207307"/>
              <a:gd name="connsiteY35" fmla="*/ 1599237 h 1825481"/>
              <a:gd name="connsiteX36" fmla="*/ 4976948 w 12207307"/>
              <a:gd name="connsiteY36" fmla="*/ 1542676 h 1825481"/>
              <a:gd name="connsiteX37" fmla="*/ 4411340 w 12207307"/>
              <a:gd name="connsiteY37" fmla="*/ 1476689 h 1825481"/>
              <a:gd name="connsiteX38" fmla="*/ 3974566 w 12207307"/>
              <a:gd name="connsiteY38" fmla="*/ 1440568 h 1825481"/>
              <a:gd name="connsiteX39" fmla="*/ 3610061 w 12207307"/>
              <a:gd name="connsiteY39" fmla="*/ 1401275 h 1825481"/>
              <a:gd name="connsiteX40" fmla="*/ 3286408 w 12207307"/>
              <a:gd name="connsiteY40" fmla="*/ 1355727 h 1825481"/>
              <a:gd name="connsiteX41" fmla="*/ 2987892 w 12207307"/>
              <a:gd name="connsiteY41" fmla="*/ 1335287 h 1825481"/>
              <a:gd name="connsiteX42" fmla="*/ 2639100 w 12207307"/>
              <a:gd name="connsiteY42" fmla="*/ 1325860 h 1825481"/>
              <a:gd name="connsiteX43" fmla="*/ 2337443 w 12207307"/>
              <a:gd name="connsiteY43" fmla="*/ 1344714 h 1825481"/>
              <a:gd name="connsiteX44" fmla="*/ 2092346 w 12207307"/>
              <a:gd name="connsiteY44" fmla="*/ 1354140 h 1825481"/>
              <a:gd name="connsiteX45" fmla="*/ 1743554 w 12207307"/>
              <a:gd name="connsiteY45" fmla="*/ 1401274 h 1825481"/>
              <a:gd name="connsiteX46" fmla="*/ 1460750 w 12207307"/>
              <a:gd name="connsiteY46" fmla="*/ 1438982 h 1825481"/>
              <a:gd name="connsiteX47" fmla="*/ 1253360 w 12207307"/>
              <a:gd name="connsiteY47" fmla="*/ 1476689 h 1825481"/>
              <a:gd name="connsiteX48" fmla="*/ 1045970 w 12207307"/>
              <a:gd name="connsiteY48" fmla="*/ 1514396 h 1825481"/>
              <a:gd name="connsiteX49" fmla="*/ 791447 w 12207307"/>
              <a:gd name="connsiteY49" fmla="*/ 1580384 h 1825481"/>
              <a:gd name="connsiteX50" fmla="*/ 593484 w 12207307"/>
              <a:gd name="connsiteY50" fmla="*/ 1627518 h 1825481"/>
              <a:gd name="connsiteX51" fmla="*/ 414375 w 12207307"/>
              <a:gd name="connsiteY51" fmla="*/ 1684079 h 1825481"/>
              <a:gd name="connsiteX52" fmla="*/ 150424 w 12207307"/>
              <a:gd name="connsiteY52" fmla="*/ 1768920 h 1825481"/>
              <a:gd name="connsiteX53" fmla="*/ 9022 w 12207307"/>
              <a:gd name="connsiteY53" fmla="*/ 1825481 h 1825481"/>
              <a:gd name="connsiteX54" fmla="*/ 9023 w 12207307"/>
              <a:gd name="connsiteY54" fmla="*/ 820614 h 1825481"/>
              <a:gd name="connsiteX55" fmla="*/ 1 w 12207307"/>
              <a:gd name="connsiteY55" fmla="*/ 30371 h 1825481"/>
              <a:gd name="connsiteX0" fmla="*/ 5748 w 12206704"/>
              <a:gd name="connsiteY0" fmla="*/ 19924 h 1825481"/>
              <a:gd name="connsiteX1" fmla="*/ 460907 w 12206704"/>
              <a:gd name="connsiteY1" fmla="*/ 9637 h 1825481"/>
              <a:gd name="connsiteX2" fmla="*/ 2449962 w 12206704"/>
              <a:gd name="connsiteY2" fmla="*/ 74 h 1825481"/>
              <a:gd name="connsiteX3" fmla="*/ 12197277 w 12206704"/>
              <a:gd name="connsiteY3" fmla="*/ 24961 h 1825481"/>
              <a:gd name="connsiteX4" fmla="*/ 12206704 w 12206704"/>
              <a:gd name="connsiteY4" fmla="*/ 1344714 h 1825481"/>
              <a:gd name="connsiteX5" fmla="*/ 11952180 w 12206704"/>
              <a:gd name="connsiteY5" fmla="*/ 1372994 h 1825481"/>
              <a:gd name="connsiteX6" fmla="*/ 11688229 w 12206704"/>
              <a:gd name="connsiteY6" fmla="*/ 1410701 h 1825481"/>
              <a:gd name="connsiteX7" fmla="*/ 11330011 w 12206704"/>
              <a:gd name="connsiteY7" fmla="*/ 1429555 h 1825481"/>
              <a:gd name="connsiteX8" fmla="*/ 11037780 w 12206704"/>
              <a:gd name="connsiteY8" fmla="*/ 1467262 h 1825481"/>
              <a:gd name="connsiteX9" fmla="*/ 10877524 w 12206704"/>
              <a:gd name="connsiteY9" fmla="*/ 1486116 h 1825481"/>
              <a:gd name="connsiteX10" fmla="*/ 10707842 w 12206704"/>
              <a:gd name="connsiteY10" fmla="*/ 1504969 h 1825481"/>
              <a:gd name="connsiteX11" fmla="*/ 10575866 w 12206704"/>
              <a:gd name="connsiteY11" fmla="*/ 1514396 h 1825481"/>
              <a:gd name="connsiteX12" fmla="*/ 10462745 w 12206704"/>
              <a:gd name="connsiteY12" fmla="*/ 1523823 h 1825481"/>
              <a:gd name="connsiteX13" fmla="*/ 10293062 w 12206704"/>
              <a:gd name="connsiteY13" fmla="*/ 1542676 h 1825481"/>
              <a:gd name="connsiteX14" fmla="*/ 10170514 w 12206704"/>
              <a:gd name="connsiteY14" fmla="*/ 1552103 h 1825481"/>
              <a:gd name="connsiteX15" fmla="*/ 10066819 w 12206704"/>
              <a:gd name="connsiteY15" fmla="*/ 1552103 h 1825481"/>
              <a:gd name="connsiteX16" fmla="*/ 9897137 w 12206704"/>
              <a:gd name="connsiteY16" fmla="*/ 1570957 h 1825481"/>
              <a:gd name="connsiteX17" fmla="*/ 9774588 w 12206704"/>
              <a:gd name="connsiteY17" fmla="*/ 1589810 h 1825481"/>
              <a:gd name="connsiteX18" fmla="*/ 9652040 w 12206704"/>
              <a:gd name="connsiteY18" fmla="*/ 1589810 h 1825481"/>
              <a:gd name="connsiteX19" fmla="*/ 9548345 w 12206704"/>
              <a:gd name="connsiteY19" fmla="*/ 1589810 h 1825481"/>
              <a:gd name="connsiteX20" fmla="*/ 9388089 w 12206704"/>
              <a:gd name="connsiteY20" fmla="*/ 1608664 h 1825481"/>
              <a:gd name="connsiteX21" fmla="*/ 9274967 w 12206704"/>
              <a:gd name="connsiteY21" fmla="*/ 1618091 h 1825481"/>
              <a:gd name="connsiteX22" fmla="*/ 8992163 w 12206704"/>
              <a:gd name="connsiteY22" fmla="*/ 1646371 h 1825481"/>
              <a:gd name="connsiteX23" fmla="*/ 8803627 w 12206704"/>
              <a:gd name="connsiteY23" fmla="*/ 1655798 h 1825481"/>
              <a:gd name="connsiteX24" fmla="*/ 8662225 w 12206704"/>
              <a:gd name="connsiteY24" fmla="*/ 1665225 h 1825481"/>
              <a:gd name="connsiteX25" fmla="*/ 8435982 w 12206704"/>
              <a:gd name="connsiteY25" fmla="*/ 1674652 h 1825481"/>
              <a:gd name="connsiteX26" fmla="*/ 8266299 w 12206704"/>
              <a:gd name="connsiteY26" fmla="*/ 1684079 h 1825481"/>
              <a:gd name="connsiteX27" fmla="*/ 8021203 w 12206704"/>
              <a:gd name="connsiteY27" fmla="*/ 1702932 h 1825481"/>
              <a:gd name="connsiteX28" fmla="*/ 7813813 w 12206704"/>
              <a:gd name="connsiteY28" fmla="*/ 1712359 h 1825481"/>
              <a:gd name="connsiteX29" fmla="*/ 7625277 w 12206704"/>
              <a:gd name="connsiteY29" fmla="*/ 1712359 h 1825481"/>
              <a:gd name="connsiteX30" fmla="*/ 7399033 w 12206704"/>
              <a:gd name="connsiteY30" fmla="*/ 1721786 h 1825481"/>
              <a:gd name="connsiteX31" fmla="*/ 7135083 w 12206704"/>
              <a:gd name="connsiteY31" fmla="*/ 1721786 h 1825481"/>
              <a:gd name="connsiteX32" fmla="*/ 6795718 w 12206704"/>
              <a:gd name="connsiteY32" fmla="*/ 1712359 h 1825481"/>
              <a:gd name="connsiteX33" fmla="*/ 6333805 w 12206704"/>
              <a:gd name="connsiteY33" fmla="*/ 1684079 h 1825481"/>
              <a:gd name="connsiteX34" fmla="*/ 5862464 w 12206704"/>
              <a:gd name="connsiteY34" fmla="*/ 1655798 h 1825481"/>
              <a:gd name="connsiteX35" fmla="*/ 5409978 w 12206704"/>
              <a:gd name="connsiteY35" fmla="*/ 1599237 h 1825481"/>
              <a:gd name="connsiteX36" fmla="*/ 4976345 w 12206704"/>
              <a:gd name="connsiteY36" fmla="*/ 1542676 h 1825481"/>
              <a:gd name="connsiteX37" fmla="*/ 4410737 w 12206704"/>
              <a:gd name="connsiteY37" fmla="*/ 1476689 h 1825481"/>
              <a:gd name="connsiteX38" fmla="*/ 3973963 w 12206704"/>
              <a:gd name="connsiteY38" fmla="*/ 1440568 h 1825481"/>
              <a:gd name="connsiteX39" fmla="*/ 3609458 w 12206704"/>
              <a:gd name="connsiteY39" fmla="*/ 1401275 h 1825481"/>
              <a:gd name="connsiteX40" fmla="*/ 3285805 w 12206704"/>
              <a:gd name="connsiteY40" fmla="*/ 1355727 h 1825481"/>
              <a:gd name="connsiteX41" fmla="*/ 2987289 w 12206704"/>
              <a:gd name="connsiteY41" fmla="*/ 1335287 h 1825481"/>
              <a:gd name="connsiteX42" fmla="*/ 2638497 w 12206704"/>
              <a:gd name="connsiteY42" fmla="*/ 1325860 h 1825481"/>
              <a:gd name="connsiteX43" fmla="*/ 2336840 w 12206704"/>
              <a:gd name="connsiteY43" fmla="*/ 1344714 h 1825481"/>
              <a:gd name="connsiteX44" fmla="*/ 2091743 w 12206704"/>
              <a:gd name="connsiteY44" fmla="*/ 1354140 h 1825481"/>
              <a:gd name="connsiteX45" fmla="*/ 1742951 w 12206704"/>
              <a:gd name="connsiteY45" fmla="*/ 1401274 h 1825481"/>
              <a:gd name="connsiteX46" fmla="*/ 1460147 w 12206704"/>
              <a:gd name="connsiteY46" fmla="*/ 1438982 h 1825481"/>
              <a:gd name="connsiteX47" fmla="*/ 1252757 w 12206704"/>
              <a:gd name="connsiteY47" fmla="*/ 1476689 h 1825481"/>
              <a:gd name="connsiteX48" fmla="*/ 1045367 w 12206704"/>
              <a:gd name="connsiteY48" fmla="*/ 1514396 h 1825481"/>
              <a:gd name="connsiteX49" fmla="*/ 790844 w 12206704"/>
              <a:gd name="connsiteY49" fmla="*/ 1580384 h 1825481"/>
              <a:gd name="connsiteX50" fmla="*/ 592881 w 12206704"/>
              <a:gd name="connsiteY50" fmla="*/ 1627518 h 1825481"/>
              <a:gd name="connsiteX51" fmla="*/ 413772 w 12206704"/>
              <a:gd name="connsiteY51" fmla="*/ 1684079 h 1825481"/>
              <a:gd name="connsiteX52" fmla="*/ 149821 w 12206704"/>
              <a:gd name="connsiteY52" fmla="*/ 1768920 h 1825481"/>
              <a:gd name="connsiteX53" fmla="*/ 8419 w 12206704"/>
              <a:gd name="connsiteY53" fmla="*/ 1825481 h 1825481"/>
              <a:gd name="connsiteX54" fmla="*/ 8420 w 12206704"/>
              <a:gd name="connsiteY54" fmla="*/ 820614 h 1825481"/>
              <a:gd name="connsiteX55" fmla="*/ 5748 w 12206704"/>
              <a:gd name="connsiteY55" fmla="*/ 19924 h 1825481"/>
              <a:gd name="connsiteX0" fmla="*/ 31766 w 12232722"/>
              <a:gd name="connsiteY0" fmla="*/ 55123 h 1860680"/>
              <a:gd name="connsiteX1" fmla="*/ 490100 w 12232722"/>
              <a:gd name="connsiteY1" fmla="*/ 57895 h 1860680"/>
              <a:gd name="connsiteX2" fmla="*/ 2475980 w 12232722"/>
              <a:gd name="connsiteY2" fmla="*/ 35273 h 1860680"/>
              <a:gd name="connsiteX3" fmla="*/ 12223295 w 12232722"/>
              <a:gd name="connsiteY3" fmla="*/ 60160 h 1860680"/>
              <a:gd name="connsiteX4" fmla="*/ 12232722 w 12232722"/>
              <a:gd name="connsiteY4" fmla="*/ 1379913 h 1860680"/>
              <a:gd name="connsiteX5" fmla="*/ 11978198 w 12232722"/>
              <a:gd name="connsiteY5" fmla="*/ 1408193 h 1860680"/>
              <a:gd name="connsiteX6" fmla="*/ 11714247 w 12232722"/>
              <a:gd name="connsiteY6" fmla="*/ 1445900 h 1860680"/>
              <a:gd name="connsiteX7" fmla="*/ 11356029 w 12232722"/>
              <a:gd name="connsiteY7" fmla="*/ 1464754 h 1860680"/>
              <a:gd name="connsiteX8" fmla="*/ 11063798 w 12232722"/>
              <a:gd name="connsiteY8" fmla="*/ 1502461 h 1860680"/>
              <a:gd name="connsiteX9" fmla="*/ 10903542 w 12232722"/>
              <a:gd name="connsiteY9" fmla="*/ 1521315 h 1860680"/>
              <a:gd name="connsiteX10" fmla="*/ 10733860 w 12232722"/>
              <a:gd name="connsiteY10" fmla="*/ 1540168 h 1860680"/>
              <a:gd name="connsiteX11" fmla="*/ 10601884 w 12232722"/>
              <a:gd name="connsiteY11" fmla="*/ 1549595 h 1860680"/>
              <a:gd name="connsiteX12" fmla="*/ 10488763 w 12232722"/>
              <a:gd name="connsiteY12" fmla="*/ 1559022 h 1860680"/>
              <a:gd name="connsiteX13" fmla="*/ 10319080 w 12232722"/>
              <a:gd name="connsiteY13" fmla="*/ 1577875 h 1860680"/>
              <a:gd name="connsiteX14" fmla="*/ 10196532 w 12232722"/>
              <a:gd name="connsiteY14" fmla="*/ 1587302 h 1860680"/>
              <a:gd name="connsiteX15" fmla="*/ 10092837 w 12232722"/>
              <a:gd name="connsiteY15" fmla="*/ 1587302 h 1860680"/>
              <a:gd name="connsiteX16" fmla="*/ 9923155 w 12232722"/>
              <a:gd name="connsiteY16" fmla="*/ 1606156 h 1860680"/>
              <a:gd name="connsiteX17" fmla="*/ 9800606 w 12232722"/>
              <a:gd name="connsiteY17" fmla="*/ 1625009 h 1860680"/>
              <a:gd name="connsiteX18" fmla="*/ 9678058 w 12232722"/>
              <a:gd name="connsiteY18" fmla="*/ 1625009 h 1860680"/>
              <a:gd name="connsiteX19" fmla="*/ 9574363 w 12232722"/>
              <a:gd name="connsiteY19" fmla="*/ 1625009 h 1860680"/>
              <a:gd name="connsiteX20" fmla="*/ 9414107 w 12232722"/>
              <a:gd name="connsiteY20" fmla="*/ 1643863 h 1860680"/>
              <a:gd name="connsiteX21" fmla="*/ 9300985 w 12232722"/>
              <a:gd name="connsiteY21" fmla="*/ 1653290 h 1860680"/>
              <a:gd name="connsiteX22" fmla="*/ 9018181 w 12232722"/>
              <a:gd name="connsiteY22" fmla="*/ 1681570 h 1860680"/>
              <a:gd name="connsiteX23" fmla="*/ 8829645 w 12232722"/>
              <a:gd name="connsiteY23" fmla="*/ 1690997 h 1860680"/>
              <a:gd name="connsiteX24" fmla="*/ 8688243 w 12232722"/>
              <a:gd name="connsiteY24" fmla="*/ 1700424 h 1860680"/>
              <a:gd name="connsiteX25" fmla="*/ 8462000 w 12232722"/>
              <a:gd name="connsiteY25" fmla="*/ 1709851 h 1860680"/>
              <a:gd name="connsiteX26" fmla="*/ 8292317 w 12232722"/>
              <a:gd name="connsiteY26" fmla="*/ 1719278 h 1860680"/>
              <a:gd name="connsiteX27" fmla="*/ 8047221 w 12232722"/>
              <a:gd name="connsiteY27" fmla="*/ 1738131 h 1860680"/>
              <a:gd name="connsiteX28" fmla="*/ 7839831 w 12232722"/>
              <a:gd name="connsiteY28" fmla="*/ 1747558 h 1860680"/>
              <a:gd name="connsiteX29" fmla="*/ 7651295 w 12232722"/>
              <a:gd name="connsiteY29" fmla="*/ 1747558 h 1860680"/>
              <a:gd name="connsiteX30" fmla="*/ 7425051 w 12232722"/>
              <a:gd name="connsiteY30" fmla="*/ 1756985 h 1860680"/>
              <a:gd name="connsiteX31" fmla="*/ 7161101 w 12232722"/>
              <a:gd name="connsiteY31" fmla="*/ 1756985 h 1860680"/>
              <a:gd name="connsiteX32" fmla="*/ 6821736 w 12232722"/>
              <a:gd name="connsiteY32" fmla="*/ 1747558 h 1860680"/>
              <a:gd name="connsiteX33" fmla="*/ 6359823 w 12232722"/>
              <a:gd name="connsiteY33" fmla="*/ 1719278 h 1860680"/>
              <a:gd name="connsiteX34" fmla="*/ 5888482 w 12232722"/>
              <a:gd name="connsiteY34" fmla="*/ 1690997 h 1860680"/>
              <a:gd name="connsiteX35" fmla="*/ 5435996 w 12232722"/>
              <a:gd name="connsiteY35" fmla="*/ 1634436 h 1860680"/>
              <a:gd name="connsiteX36" fmla="*/ 5002363 w 12232722"/>
              <a:gd name="connsiteY36" fmla="*/ 1577875 h 1860680"/>
              <a:gd name="connsiteX37" fmla="*/ 4436755 w 12232722"/>
              <a:gd name="connsiteY37" fmla="*/ 1511888 h 1860680"/>
              <a:gd name="connsiteX38" fmla="*/ 3999981 w 12232722"/>
              <a:gd name="connsiteY38" fmla="*/ 1475767 h 1860680"/>
              <a:gd name="connsiteX39" fmla="*/ 3635476 w 12232722"/>
              <a:gd name="connsiteY39" fmla="*/ 1436474 h 1860680"/>
              <a:gd name="connsiteX40" fmla="*/ 3311823 w 12232722"/>
              <a:gd name="connsiteY40" fmla="*/ 1390926 h 1860680"/>
              <a:gd name="connsiteX41" fmla="*/ 3013307 w 12232722"/>
              <a:gd name="connsiteY41" fmla="*/ 1370486 h 1860680"/>
              <a:gd name="connsiteX42" fmla="*/ 2664515 w 12232722"/>
              <a:gd name="connsiteY42" fmla="*/ 1361059 h 1860680"/>
              <a:gd name="connsiteX43" fmla="*/ 2362858 w 12232722"/>
              <a:gd name="connsiteY43" fmla="*/ 1379913 h 1860680"/>
              <a:gd name="connsiteX44" fmla="*/ 2117761 w 12232722"/>
              <a:gd name="connsiteY44" fmla="*/ 1389339 h 1860680"/>
              <a:gd name="connsiteX45" fmla="*/ 1768969 w 12232722"/>
              <a:gd name="connsiteY45" fmla="*/ 1436473 h 1860680"/>
              <a:gd name="connsiteX46" fmla="*/ 1486165 w 12232722"/>
              <a:gd name="connsiteY46" fmla="*/ 1474181 h 1860680"/>
              <a:gd name="connsiteX47" fmla="*/ 1278775 w 12232722"/>
              <a:gd name="connsiteY47" fmla="*/ 1511888 h 1860680"/>
              <a:gd name="connsiteX48" fmla="*/ 1071385 w 12232722"/>
              <a:gd name="connsiteY48" fmla="*/ 1549595 h 1860680"/>
              <a:gd name="connsiteX49" fmla="*/ 816862 w 12232722"/>
              <a:gd name="connsiteY49" fmla="*/ 1615583 h 1860680"/>
              <a:gd name="connsiteX50" fmla="*/ 618899 w 12232722"/>
              <a:gd name="connsiteY50" fmla="*/ 1662717 h 1860680"/>
              <a:gd name="connsiteX51" fmla="*/ 439790 w 12232722"/>
              <a:gd name="connsiteY51" fmla="*/ 1719278 h 1860680"/>
              <a:gd name="connsiteX52" fmla="*/ 175839 w 12232722"/>
              <a:gd name="connsiteY52" fmla="*/ 1804119 h 1860680"/>
              <a:gd name="connsiteX53" fmla="*/ 34437 w 12232722"/>
              <a:gd name="connsiteY53" fmla="*/ 1860680 h 1860680"/>
              <a:gd name="connsiteX54" fmla="*/ 34438 w 12232722"/>
              <a:gd name="connsiteY54" fmla="*/ 855813 h 1860680"/>
              <a:gd name="connsiteX55" fmla="*/ 31766 w 12232722"/>
              <a:gd name="connsiteY55" fmla="*/ 55123 h 1860680"/>
              <a:gd name="connsiteX0" fmla="*/ 31766 w 12232722"/>
              <a:gd name="connsiteY0" fmla="*/ 53569 h 1859126"/>
              <a:gd name="connsiteX1" fmla="*/ 490100 w 12232722"/>
              <a:gd name="connsiteY1" fmla="*/ 61565 h 1859126"/>
              <a:gd name="connsiteX2" fmla="*/ 2475980 w 12232722"/>
              <a:gd name="connsiteY2" fmla="*/ 33719 h 1859126"/>
              <a:gd name="connsiteX3" fmla="*/ 12223295 w 12232722"/>
              <a:gd name="connsiteY3" fmla="*/ 58606 h 1859126"/>
              <a:gd name="connsiteX4" fmla="*/ 12232722 w 12232722"/>
              <a:gd name="connsiteY4" fmla="*/ 1378359 h 1859126"/>
              <a:gd name="connsiteX5" fmla="*/ 11978198 w 12232722"/>
              <a:gd name="connsiteY5" fmla="*/ 1406639 h 1859126"/>
              <a:gd name="connsiteX6" fmla="*/ 11714247 w 12232722"/>
              <a:gd name="connsiteY6" fmla="*/ 1444346 h 1859126"/>
              <a:gd name="connsiteX7" fmla="*/ 11356029 w 12232722"/>
              <a:gd name="connsiteY7" fmla="*/ 1463200 h 1859126"/>
              <a:gd name="connsiteX8" fmla="*/ 11063798 w 12232722"/>
              <a:gd name="connsiteY8" fmla="*/ 1500907 h 1859126"/>
              <a:gd name="connsiteX9" fmla="*/ 10903542 w 12232722"/>
              <a:gd name="connsiteY9" fmla="*/ 1519761 h 1859126"/>
              <a:gd name="connsiteX10" fmla="*/ 10733860 w 12232722"/>
              <a:gd name="connsiteY10" fmla="*/ 1538614 h 1859126"/>
              <a:gd name="connsiteX11" fmla="*/ 10601884 w 12232722"/>
              <a:gd name="connsiteY11" fmla="*/ 1548041 h 1859126"/>
              <a:gd name="connsiteX12" fmla="*/ 10488763 w 12232722"/>
              <a:gd name="connsiteY12" fmla="*/ 1557468 h 1859126"/>
              <a:gd name="connsiteX13" fmla="*/ 10319080 w 12232722"/>
              <a:gd name="connsiteY13" fmla="*/ 1576321 h 1859126"/>
              <a:gd name="connsiteX14" fmla="*/ 10196532 w 12232722"/>
              <a:gd name="connsiteY14" fmla="*/ 1585748 h 1859126"/>
              <a:gd name="connsiteX15" fmla="*/ 10092837 w 12232722"/>
              <a:gd name="connsiteY15" fmla="*/ 1585748 h 1859126"/>
              <a:gd name="connsiteX16" fmla="*/ 9923155 w 12232722"/>
              <a:gd name="connsiteY16" fmla="*/ 1604602 h 1859126"/>
              <a:gd name="connsiteX17" fmla="*/ 9800606 w 12232722"/>
              <a:gd name="connsiteY17" fmla="*/ 1623455 h 1859126"/>
              <a:gd name="connsiteX18" fmla="*/ 9678058 w 12232722"/>
              <a:gd name="connsiteY18" fmla="*/ 1623455 h 1859126"/>
              <a:gd name="connsiteX19" fmla="*/ 9574363 w 12232722"/>
              <a:gd name="connsiteY19" fmla="*/ 1623455 h 1859126"/>
              <a:gd name="connsiteX20" fmla="*/ 9414107 w 12232722"/>
              <a:gd name="connsiteY20" fmla="*/ 1642309 h 1859126"/>
              <a:gd name="connsiteX21" fmla="*/ 9300985 w 12232722"/>
              <a:gd name="connsiteY21" fmla="*/ 1651736 h 1859126"/>
              <a:gd name="connsiteX22" fmla="*/ 9018181 w 12232722"/>
              <a:gd name="connsiteY22" fmla="*/ 1680016 h 1859126"/>
              <a:gd name="connsiteX23" fmla="*/ 8829645 w 12232722"/>
              <a:gd name="connsiteY23" fmla="*/ 1689443 h 1859126"/>
              <a:gd name="connsiteX24" fmla="*/ 8688243 w 12232722"/>
              <a:gd name="connsiteY24" fmla="*/ 1698870 h 1859126"/>
              <a:gd name="connsiteX25" fmla="*/ 8462000 w 12232722"/>
              <a:gd name="connsiteY25" fmla="*/ 1708297 h 1859126"/>
              <a:gd name="connsiteX26" fmla="*/ 8292317 w 12232722"/>
              <a:gd name="connsiteY26" fmla="*/ 1717724 h 1859126"/>
              <a:gd name="connsiteX27" fmla="*/ 8047221 w 12232722"/>
              <a:gd name="connsiteY27" fmla="*/ 1736577 h 1859126"/>
              <a:gd name="connsiteX28" fmla="*/ 7839831 w 12232722"/>
              <a:gd name="connsiteY28" fmla="*/ 1746004 h 1859126"/>
              <a:gd name="connsiteX29" fmla="*/ 7651295 w 12232722"/>
              <a:gd name="connsiteY29" fmla="*/ 1746004 h 1859126"/>
              <a:gd name="connsiteX30" fmla="*/ 7425051 w 12232722"/>
              <a:gd name="connsiteY30" fmla="*/ 1755431 h 1859126"/>
              <a:gd name="connsiteX31" fmla="*/ 7161101 w 12232722"/>
              <a:gd name="connsiteY31" fmla="*/ 1755431 h 1859126"/>
              <a:gd name="connsiteX32" fmla="*/ 6821736 w 12232722"/>
              <a:gd name="connsiteY32" fmla="*/ 1746004 h 1859126"/>
              <a:gd name="connsiteX33" fmla="*/ 6359823 w 12232722"/>
              <a:gd name="connsiteY33" fmla="*/ 1717724 h 1859126"/>
              <a:gd name="connsiteX34" fmla="*/ 5888482 w 12232722"/>
              <a:gd name="connsiteY34" fmla="*/ 1689443 h 1859126"/>
              <a:gd name="connsiteX35" fmla="*/ 5435996 w 12232722"/>
              <a:gd name="connsiteY35" fmla="*/ 1632882 h 1859126"/>
              <a:gd name="connsiteX36" fmla="*/ 5002363 w 12232722"/>
              <a:gd name="connsiteY36" fmla="*/ 1576321 h 1859126"/>
              <a:gd name="connsiteX37" fmla="*/ 4436755 w 12232722"/>
              <a:gd name="connsiteY37" fmla="*/ 1510334 h 1859126"/>
              <a:gd name="connsiteX38" fmla="*/ 3999981 w 12232722"/>
              <a:gd name="connsiteY38" fmla="*/ 1474213 h 1859126"/>
              <a:gd name="connsiteX39" fmla="*/ 3635476 w 12232722"/>
              <a:gd name="connsiteY39" fmla="*/ 1434920 h 1859126"/>
              <a:gd name="connsiteX40" fmla="*/ 3311823 w 12232722"/>
              <a:gd name="connsiteY40" fmla="*/ 1389372 h 1859126"/>
              <a:gd name="connsiteX41" fmla="*/ 3013307 w 12232722"/>
              <a:gd name="connsiteY41" fmla="*/ 1368932 h 1859126"/>
              <a:gd name="connsiteX42" fmla="*/ 2664515 w 12232722"/>
              <a:gd name="connsiteY42" fmla="*/ 1359505 h 1859126"/>
              <a:gd name="connsiteX43" fmla="*/ 2362858 w 12232722"/>
              <a:gd name="connsiteY43" fmla="*/ 1378359 h 1859126"/>
              <a:gd name="connsiteX44" fmla="*/ 2117761 w 12232722"/>
              <a:gd name="connsiteY44" fmla="*/ 1387785 h 1859126"/>
              <a:gd name="connsiteX45" fmla="*/ 1768969 w 12232722"/>
              <a:gd name="connsiteY45" fmla="*/ 1434919 h 1859126"/>
              <a:gd name="connsiteX46" fmla="*/ 1486165 w 12232722"/>
              <a:gd name="connsiteY46" fmla="*/ 1472627 h 1859126"/>
              <a:gd name="connsiteX47" fmla="*/ 1278775 w 12232722"/>
              <a:gd name="connsiteY47" fmla="*/ 1510334 h 1859126"/>
              <a:gd name="connsiteX48" fmla="*/ 1071385 w 12232722"/>
              <a:gd name="connsiteY48" fmla="*/ 1548041 h 1859126"/>
              <a:gd name="connsiteX49" fmla="*/ 816862 w 12232722"/>
              <a:gd name="connsiteY49" fmla="*/ 1614029 h 1859126"/>
              <a:gd name="connsiteX50" fmla="*/ 618899 w 12232722"/>
              <a:gd name="connsiteY50" fmla="*/ 1661163 h 1859126"/>
              <a:gd name="connsiteX51" fmla="*/ 439790 w 12232722"/>
              <a:gd name="connsiteY51" fmla="*/ 1717724 h 1859126"/>
              <a:gd name="connsiteX52" fmla="*/ 175839 w 12232722"/>
              <a:gd name="connsiteY52" fmla="*/ 1802565 h 1859126"/>
              <a:gd name="connsiteX53" fmla="*/ 34437 w 12232722"/>
              <a:gd name="connsiteY53" fmla="*/ 1859126 h 1859126"/>
              <a:gd name="connsiteX54" fmla="*/ 34438 w 12232722"/>
              <a:gd name="connsiteY54" fmla="*/ 854259 h 1859126"/>
              <a:gd name="connsiteX55" fmla="*/ 31766 w 12232722"/>
              <a:gd name="connsiteY55" fmla="*/ 53569 h 1859126"/>
              <a:gd name="connsiteX0" fmla="*/ 31766 w 12232722"/>
              <a:gd name="connsiteY0" fmla="*/ 55123 h 1860680"/>
              <a:gd name="connsiteX1" fmla="*/ 490100 w 12232722"/>
              <a:gd name="connsiteY1" fmla="*/ 57895 h 1860680"/>
              <a:gd name="connsiteX2" fmla="*/ 2475980 w 12232722"/>
              <a:gd name="connsiteY2" fmla="*/ 35273 h 1860680"/>
              <a:gd name="connsiteX3" fmla="*/ 12223295 w 12232722"/>
              <a:gd name="connsiteY3" fmla="*/ 60160 h 1860680"/>
              <a:gd name="connsiteX4" fmla="*/ 12232722 w 12232722"/>
              <a:gd name="connsiteY4" fmla="*/ 1379913 h 1860680"/>
              <a:gd name="connsiteX5" fmla="*/ 11978198 w 12232722"/>
              <a:gd name="connsiteY5" fmla="*/ 1408193 h 1860680"/>
              <a:gd name="connsiteX6" fmla="*/ 11714247 w 12232722"/>
              <a:gd name="connsiteY6" fmla="*/ 1445900 h 1860680"/>
              <a:gd name="connsiteX7" fmla="*/ 11356029 w 12232722"/>
              <a:gd name="connsiteY7" fmla="*/ 1464754 h 1860680"/>
              <a:gd name="connsiteX8" fmla="*/ 11063798 w 12232722"/>
              <a:gd name="connsiteY8" fmla="*/ 1502461 h 1860680"/>
              <a:gd name="connsiteX9" fmla="*/ 10903542 w 12232722"/>
              <a:gd name="connsiteY9" fmla="*/ 1521315 h 1860680"/>
              <a:gd name="connsiteX10" fmla="*/ 10733860 w 12232722"/>
              <a:gd name="connsiteY10" fmla="*/ 1540168 h 1860680"/>
              <a:gd name="connsiteX11" fmla="*/ 10601884 w 12232722"/>
              <a:gd name="connsiteY11" fmla="*/ 1549595 h 1860680"/>
              <a:gd name="connsiteX12" fmla="*/ 10488763 w 12232722"/>
              <a:gd name="connsiteY12" fmla="*/ 1559022 h 1860680"/>
              <a:gd name="connsiteX13" fmla="*/ 10319080 w 12232722"/>
              <a:gd name="connsiteY13" fmla="*/ 1577875 h 1860680"/>
              <a:gd name="connsiteX14" fmla="*/ 10196532 w 12232722"/>
              <a:gd name="connsiteY14" fmla="*/ 1587302 h 1860680"/>
              <a:gd name="connsiteX15" fmla="*/ 10092837 w 12232722"/>
              <a:gd name="connsiteY15" fmla="*/ 1587302 h 1860680"/>
              <a:gd name="connsiteX16" fmla="*/ 9923155 w 12232722"/>
              <a:gd name="connsiteY16" fmla="*/ 1606156 h 1860680"/>
              <a:gd name="connsiteX17" fmla="*/ 9800606 w 12232722"/>
              <a:gd name="connsiteY17" fmla="*/ 1625009 h 1860680"/>
              <a:gd name="connsiteX18" fmla="*/ 9678058 w 12232722"/>
              <a:gd name="connsiteY18" fmla="*/ 1625009 h 1860680"/>
              <a:gd name="connsiteX19" fmla="*/ 9574363 w 12232722"/>
              <a:gd name="connsiteY19" fmla="*/ 1625009 h 1860680"/>
              <a:gd name="connsiteX20" fmla="*/ 9414107 w 12232722"/>
              <a:gd name="connsiteY20" fmla="*/ 1643863 h 1860680"/>
              <a:gd name="connsiteX21" fmla="*/ 9300985 w 12232722"/>
              <a:gd name="connsiteY21" fmla="*/ 1653290 h 1860680"/>
              <a:gd name="connsiteX22" fmla="*/ 9018181 w 12232722"/>
              <a:gd name="connsiteY22" fmla="*/ 1681570 h 1860680"/>
              <a:gd name="connsiteX23" fmla="*/ 8829645 w 12232722"/>
              <a:gd name="connsiteY23" fmla="*/ 1690997 h 1860680"/>
              <a:gd name="connsiteX24" fmla="*/ 8688243 w 12232722"/>
              <a:gd name="connsiteY24" fmla="*/ 1700424 h 1860680"/>
              <a:gd name="connsiteX25" fmla="*/ 8462000 w 12232722"/>
              <a:gd name="connsiteY25" fmla="*/ 1709851 h 1860680"/>
              <a:gd name="connsiteX26" fmla="*/ 8292317 w 12232722"/>
              <a:gd name="connsiteY26" fmla="*/ 1719278 h 1860680"/>
              <a:gd name="connsiteX27" fmla="*/ 8047221 w 12232722"/>
              <a:gd name="connsiteY27" fmla="*/ 1738131 h 1860680"/>
              <a:gd name="connsiteX28" fmla="*/ 7839831 w 12232722"/>
              <a:gd name="connsiteY28" fmla="*/ 1747558 h 1860680"/>
              <a:gd name="connsiteX29" fmla="*/ 7651295 w 12232722"/>
              <a:gd name="connsiteY29" fmla="*/ 1747558 h 1860680"/>
              <a:gd name="connsiteX30" fmla="*/ 7425051 w 12232722"/>
              <a:gd name="connsiteY30" fmla="*/ 1756985 h 1860680"/>
              <a:gd name="connsiteX31" fmla="*/ 7161101 w 12232722"/>
              <a:gd name="connsiteY31" fmla="*/ 1756985 h 1860680"/>
              <a:gd name="connsiteX32" fmla="*/ 6821736 w 12232722"/>
              <a:gd name="connsiteY32" fmla="*/ 1747558 h 1860680"/>
              <a:gd name="connsiteX33" fmla="*/ 6359823 w 12232722"/>
              <a:gd name="connsiteY33" fmla="*/ 1719278 h 1860680"/>
              <a:gd name="connsiteX34" fmla="*/ 5888482 w 12232722"/>
              <a:gd name="connsiteY34" fmla="*/ 1690997 h 1860680"/>
              <a:gd name="connsiteX35" fmla="*/ 5435996 w 12232722"/>
              <a:gd name="connsiteY35" fmla="*/ 1634436 h 1860680"/>
              <a:gd name="connsiteX36" fmla="*/ 5002363 w 12232722"/>
              <a:gd name="connsiteY36" fmla="*/ 1577875 h 1860680"/>
              <a:gd name="connsiteX37" fmla="*/ 4436755 w 12232722"/>
              <a:gd name="connsiteY37" fmla="*/ 1511888 h 1860680"/>
              <a:gd name="connsiteX38" fmla="*/ 3999981 w 12232722"/>
              <a:gd name="connsiteY38" fmla="*/ 1475767 h 1860680"/>
              <a:gd name="connsiteX39" fmla="*/ 3635476 w 12232722"/>
              <a:gd name="connsiteY39" fmla="*/ 1436474 h 1860680"/>
              <a:gd name="connsiteX40" fmla="*/ 3311823 w 12232722"/>
              <a:gd name="connsiteY40" fmla="*/ 1390926 h 1860680"/>
              <a:gd name="connsiteX41" fmla="*/ 3013307 w 12232722"/>
              <a:gd name="connsiteY41" fmla="*/ 1370486 h 1860680"/>
              <a:gd name="connsiteX42" fmla="*/ 2664515 w 12232722"/>
              <a:gd name="connsiteY42" fmla="*/ 1361059 h 1860680"/>
              <a:gd name="connsiteX43" fmla="*/ 2362858 w 12232722"/>
              <a:gd name="connsiteY43" fmla="*/ 1379913 h 1860680"/>
              <a:gd name="connsiteX44" fmla="*/ 2117761 w 12232722"/>
              <a:gd name="connsiteY44" fmla="*/ 1389339 h 1860680"/>
              <a:gd name="connsiteX45" fmla="*/ 1768969 w 12232722"/>
              <a:gd name="connsiteY45" fmla="*/ 1436473 h 1860680"/>
              <a:gd name="connsiteX46" fmla="*/ 1486165 w 12232722"/>
              <a:gd name="connsiteY46" fmla="*/ 1474181 h 1860680"/>
              <a:gd name="connsiteX47" fmla="*/ 1278775 w 12232722"/>
              <a:gd name="connsiteY47" fmla="*/ 1511888 h 1860680"/>
              <a:gd name="connsiteX48" fmla="*/ 1071385 w 12232722"/>
              <a:gd name="connsiteY48" fmla="*/ 1549595 h 1860680"/>
              <a:gd name="connsiteX49" fmla="*/ 816862 w 12232722"/>
              <a:gd name="connsiteY49" fmla="*/ 1615583 h 1860680"/>
              <a:gd name="connsiteX50" fmla="*/ 618899 w 12232722"/>
              <a:gd name="connsiteY50" fmla="*/ 1662717 h 1860680"/>
              <a:gd name="connsiteX51" fmla="*/ 439790 w 12232722"/>
              <a:gd name="connsiteY51" fmla="*/ 1719278 h 1860680"/>
              <a:gd name="connsiteX52" fmla="*/ 175839 w 12232722"/>
              <a:gd name="connsiteY52" fmla="*/ 1804119 h 1860680"/>
              <a:gd name="connsiteX53" fmla="*/ 34437 w 12232722"/>
              <a:gd name="connsiteY53" fmla="*/ 1860680 h 1860680"/>
              <a:gd name="connsiteX54" fmla="*/ 34438 w 12232722"/>
              <a:gd name="connsiteY54" fmla="*/ 855813 h 1860680"/>
              <a:gd name="connsiteX55" fmla="*/ 31766 w 12232722"/>
              <a:gd name="connsiteY55" fmla="*/ 55123 h 1860680"/>
              <a:gd name="connsiteX0" fmla="*/ 31766 w 12232722"/>
              <a:gd name="connsiteY0" fmla="*/ 55123 h 1860680"/>
              <a:gd name="connsiteX1" fmla="*/ 490100 w 12232722"/>
              <a:gd name="connsiteY1" fmla="*/ 57895 h 1860680"/>
              <a:gd name="connsiteX2" fmla="*/ 2463280 w 12232722"/>
              <a:gd name="connsiteY2" fmla="*/ 48332 h 1860680"/>
              <a:gd name="connsiteX3" fmla="*/ 12223295 w 12232722"/>
              <a:gd name="connsiteY3" fmla="*/ 60160 h 1860680"/>
              <a:gd name="connsiteX4" fmla="*/ 12232722 w 12232722"/>
              <a:gd name="connsiteY4" fmla="*/ 1379913 h 1860680"/>
              <a:gd name="connsiteX5" fmla="*/ 11978198 w 12232722"/>
              <a:gd name="connsiteY5" fmla="*/ 1408193 h 1860680"/>
              <a:gd name="connsiteX6" fmla="*/ 11714247 w 12232722"/>
              <a:gd name="connsiteY6" fmla="*/ 1445900 h 1860680"/>
              <a:gd name="connsiteX7" fmla="*/ 11356029 w 12232722"/>
              <a:gd name="connsiteY7" fmla="*/ 1464754 h 1860680"/>
              <a:gd name="connsiteX8" fmla="*/ 11063798 w 12232722"/>
              <a:gd name="connsiteY8" fmla="*/ 1502461 h 1860680"/>
              <a:gd name="connsiteX9" fmla="*/ 10903542 w 12232722"/>
              <a:gd name="connsiteY9" fmla="*/ 1521315 h 1860680"/>
              <a:gd name="connsiteX10" fmla="*/ 10733860 w 12232722"/>
              <a:gd name="connsiteY10" fmla="*/ 1540168 h 1860680"/>
              <a:gd name="connsiteX11" fmla="*/ 10601884 w 12232722"/>
              <a:gd name="connsiteY11" fmla="*/ 1549595 h 1860680"/>
              <a:gd name="connsiteX12" fmla="*/ 10488763 w 12232722"/>
              <a:gd name="connsiteY12" fmla="*/ 1559022 h 1860680"/>
              <a:gd name="connsiteX13" fmla="*/ 10319080 w 12232722"/>
              <a:gd name="connsiteY13" fmla="*/ 1577875 h 1860680"/>
              <a:gd name="connsiteX14" fmla="*/ 10196532 w 12232722"/>
              <a:gd name="connsiteY14" fmla="*/ 1587302 h 1860680"/>
              <a:gd name="connsiteX15" fmla="*/ 10092837 w 12232722"/>
              <a:gd name="connsiteY15" fmla="*/ 1587302 h 1860680"/>
              <a:gd name="connsiteX16" fmla="*/ 9923155 w 12232722"/>
              <a:gd name="connsiteY16" fmla="*/ 1606156 h 1860680"/>
              <a:gd name="connsiteX17" fmla="*/ 9800606 w 12232722"/>
              <a:gd name="connsiteY17" fmla="*/ 1625009 h 1860680"/>
              <a:gd name="connsiteX18" fmla="*/ 9678058 w 12232722"/>
              <a:gd name="connsiteY18" fmla="*/ 1625009 h 1860680"/>
              <a:gd name="connsiteX19" fmla="*/ 9574363 w 12232722"/>
              <a:gd name="connsiteY19" fmla="*/ 1625009 h 1860680"/>
              <a:gd name="connsiteX20" fmla="*/ 9414107 w 12232722"/>
              <a:gd name="connsiteY20" fmla="*/ 1643863 h 1860680"/>
              <a:gd name="connsiteX21" fmla="*/ 9300985 w 12232722"/>
              <a:gd name="connsiteY21" fmla="*/ 1653290 h 1860680"/>
              <a:gd name="connsiteX22" fmla="*/ 9018181 w 12232722"/>
              <a:gd name="connsiteY22" fmla="*/ 1681570 h 1860680"/>
              <a:gd name="connsiteX23" fmla="*/ 8829645 w 12232722"/>
              <a:gd name="connsiteY23" fmla="*/ 1690997 h 1860680"/>
              <a:gd name="connsiteX24" fmla="*/ 8688243 w 12232722"/>
              <a:gd name="connsiteY24" fmla="*/ 1700424 h 1860680"/>
              <a:gd name="connsiteX25" fmla="*/ 8462000 w 12232722"/>
              <a:gd name="connsiteY25" fmla="*/ 1709851 h 1860680"/>
              <a:gd name="connsiteX26" fmla="*/ 8292317 w 12232722"/>
              <a:gd name="connsiteY26" fmla="*/ 1719278 h 1860680"/>
              <a:gd name="connsiteX27" fmla="*/ 8047221 w 12232722"/>
              <a:gd name="connsiteY27" fmla="*/ 1738131 h 1860680"/>
              <a:gd name="connsiteX28" fmla="*/ 7839831 w 12232722"/>
              <a:gd name="connsiteY28" fmla="*/ 1747558 h 1860680"/>
              <a:gd name="connsiteX29" fmla="*/ 7651295 w 12232722"/>
              <a:gd name="connsiteY29" fmla="*/ 1747558 h 1860680"/>
              <a:gd name="connsiteX30" fmla="*/ 7425051 w 12232722"/>
              <a:gd name="connsiteY30" fmla="*/ 1756985 h 1860680"/>
              <a:gd name="connsiteX31" fmla="*/ 7161101 w 12232722"/>
              <a:gd name="connsiteY31" fmla="*/ 1756985 h 1860680"/>
              <a:gd name="connsiteX32" fmla="*/ 6821736 w 12232722"/>
              <a:gd name="connsiteY32" fmla="*/ 1747558 h 1860680"/>
              <a:gd name="connsiteX33" fmla="*/ 6359823 w 12232722"/>
              <a:gd name="connsiteY33" fmla="*/ 1719278 h 1860680"/>
              <a:gd name="connsiteX34" fmla="*/ 5888482 w 12232722"/>
              <a:gd name="connsiteY34" fmla="*/ 1690997 h 1860680"/>
              <a:gd name="connsiteX35" fmla="*/ 5435996 w 12232722"/>
              <a:gd name="connsiteY35" fmla="*/ 1634436 h 1860680"/>
              <a:gd name="connsiteX36" fmla="*/ 5002363 w 12232722"/>
              <a:gd name="connsiteY36" fmla="*/ 1577875 h 1860680"/>
              <a:gd name="connsiteX37" fmla="*/ 4436755 w 12232722"/>
              <a:gd name="connsiteY37" fmla="*/ 1511888 h 1860680"/>
              <a:gd name="connsiteX38" fmla="*/ 3999981 w 12232722"/>
              <a:gd name="connsiteY38" fmla="*/ 1475767 h 1860680"/>
              <a:gd name="connsiteX39" fmla="*/ 3635476 w 12232722"/>
              <a:gd name="connsiteY39" fmla="*/ 1436474 h 1860680"/>
              <a:gd name="connsiteX40" fmla="*/ 3311823 w 12232722"/>
              <a:gd name="connsiteY40" fmla="*/ 1390926 h 1860680"/>
              <a:gd name="connsiteX41" fmla="*/ 3013307 w 12232722"/>
              <a:gd name="connsiteY41" fmla="*/ 1370486 h 1860680"/>
              <a:gd name="connsiteX42" fmla="*/ 2664515 w 12232722"/>
              <a:gd name="connsiteY42" fmla="*/ 1361059 h 1860680"/>
              <a:gd name="connsiteX43" fmla="*/ 2362858 w 12232722"/>
              <a:gd name="connsiteY43" fmla="*/ 1379913 h 1860680"/>
              <a:gd name="connsiteX44" fmla="*/ 2117761 w 12232722"/>
              <a:gd name="connsiteY44" fmla="*/ 1389339 h 1860680"/>
              <a:gd name="connsiteX45" fmla="*/ 1768969 w 12232722"/>
              <a:gd name="connsiteY45" fmla="*/ 1436473 h 1860680"/>
              <a:gd name="connsiteX46" fmla="*/ 1486165 w 12232722"/>
              <a:gd name="connsiteY46" fmla="*/ 1474181 h 1860680"/>
              <a:gd name="connsiteX47" fmla="*/ 1278775 w 12232722"/>
              <a:gd name="connsiteY47" fmla="*/ 1511888 h 1860680"/>
              <a:gd name="connsiteX48" fmla="*/ 1071385 w 12232722"/>
              <a:gd name="connsiteY48" fmla="*/ 1549595 h 1860680"/>
              <a:gd name="connsiteX49" fmla="*/ 816862 w 12232722"/>
              <a:gd name="connsiteY49" fmla="*/ 1615583 h 1860680"/>
              <a:gd name="connsiteX50" fmla="*/ 618899 w 12232722"/>
              <a:gd name="connsiteY50" fmla="*/ 1662717 h 1860680"/>
              <a:gd name="connsiteX51" fmla="*/ 439790 w 12232722"/>
              <a:gd name="connsiteY51" fmla="*/ 1719278 h 1860680"/>
              <a:gd name="connsiteX52" fmla="*/ 175839 w 12232722"/>
              <a:gd name="connsiteY52" fmla="*/ 1804119 h 1860680"/>
              <a:gd name="connsiteX53" fmla="*/ 34437 w 12232722"/>
              <a:gd name="connsiteY53" fmla="*/ 1860680 h 1860680"/>
              <a:gd name="connsiteX54" fmla="*/ 34438 w 12232722"/>
              <a:gd name="connsiteY54" fmla="*/ 855813 h 1860680"/>
              <a:gd name="connsiteX55" fmla="*/ 31766 w 12232722"/>
              <a:gd name="connsiteY55" fmla="*/ 55123 h 1860680"/>
              <a:gd name="connsiteX0" fmla="*/ 5748 w 12206704"/>
              <a:gd name="connsiteY0" fmla="*/ 6865 h 1812422"/>
              <a:gd name="connsiteX1" fmla="*/ 464082 w 12206704"/>
              <a:gd name="connsiteY1" fmla="*/ 9637 h 1812422"/>
              <a:gd name="connsiteX2" fmla="*/ 2437262 w 12206704"/>
              <a:gd name="connsiteY2" fmla="*/ 74 h 1812422"/>
              <a:gd name="connsiteX3" fmla="*/ 12197277 w 12206704"/>
              <a:gd name="connsiteY3" fmla="*/ 11902 h 1812422"/>
              <a:gd name="connsiteX4" fmla="*/ 12206704 w 12206704"/>
              <a:gd name="connsiteY4" fmla="*/ 1331655 h 1812422"/>
              <a:gd name="connsiteX5" fmla="*/ 11952180 w 12206704"/>
              <a:gd name="connsiteY5" fmla="*/ 1359935 h 1812422"/>
              <a:gd name="connsiteX6" fmla="*/ 11688229 w 12206704"/>
              <a:gd name="connsiteY6" fmla="*/ 1397642 h 1812422"/>
              <a:gd name="connsiteX7" fmla="*/ 11330011 w 12206704"/>
              <a:gd name="connsiteY7" fmla="*/ 1416496 h 1812422"/>
              <a:gd name="connsiteX8" fmla="*/ 11037780 w 12206704"/>
              <a:gd name="connsiteY8" fmla="*/ 1454203 h 1812422"/>
              <a:gd name="connsiteX9" fmla="*/ 10877524 w 12206704"/>
              <a:gd name="connsiteY9" fmla="*/ 1473057 h 1812422"/>
              <a:gd name="connsiteX10" fmla="*/ 10707842 w 12206704"/>
              <a:gd name="connsiteY10" fmla="*/ 1491910 h 1812422"/>
              <a:gd name="connsiteX11" fmla="*/ 10575866 w 12206704"/>
              <a:gd name="connsiteY11" fmla="*/ 1501337 h 1812422"/>
              <a:gd name="connsiteX12" fmla="*/ 10462745 w 12206704"/>
              <a:gd name="connsiteY12" fmla="*/ 1510764 h 1812422"/>
              <a:gd name="connsiteX13" fmla="*/ 10293062 w 12206704"/>
              <a:gd name="connsiteY13" fmla="*/ 1529617 h 1812422"/>
              <a:gd name="connsiteX14" fmla="*/ 10170514 w 12206704"/>
              <a:gd name="connsiteY14" fmla="*/ 1539044 h 1812422"/>
              <a:gd name="connsiteX15" fmla="*/ 10066819 w 12206704"/>
              <a:gd name="connsiteY15" fmla="*/ 1539044 h 1812422"/>
              <a:gd name="connsiteX16" fmla="*/ 9897137 w 12206704"/>
              <a:gd name="connsiteY16" fmla="*/ 1557898 h 1812422"/>
              <a:gd name="connsiteX17" fmla="*/ 9774588 w 12206704"/>
              <a:gd name="connsiteY17" fmla="*/ 1576751 h 1812422"/>
              <a:gd name="connsiteX18" fmla="*/ 9652040 w 12206704"/>
              <a:gd name="connsiteY18" fmla="*/ 1576751 h 1812422"/>
              <a:gd name="connsiteX19" fmla="*/ 9548345 w 12206704"/>
              <a:gd name="connsiteY19" fmla="*/ 1576751 h 1812422"/>
              <a:gd name="connsiteX20" fmla="*/ 9388089 w 12206704"/>
              <a:gd name="connsiteY20" fmla="*/ 1595605 h 1812422"/>
              <a:gd name="connsiteX21" fmla="*/ 9274967 w 12206704"/>
              <a:gd name="connsiteY21" fmla="*/ 1605032 h 1812422"/>
              <a:gd name="connsiteX22" fmla="*/ 8992163 w 12206704"/>
              <a:gd name="connsiteY22" fmla="*/ 1633312 h 1812422"/>
              <a:gd name="connsiteX23" fmla="*/ 8803627 w 12206704"/>
              <a:gd name="connsiteY23" fmla="*/ 1642739 h 1812422"/>
              <a:gd name="connsiteX24" fmla="*/ 8662225 w 12206704"/>
              <a:gd name="connsiteY24" fmla="*/ 1652166 h 1812422"/>
              <a:gd name="connsiteX25" fmla="*/ 8435982 w 12206704"/>
              <a:gd name="connsiteY25" fmla="*/ 1661593 h 1812422"/>
              <a:gd name="connsiteX26" fmla="*/ 8266299 w 12206704"/>
              <a:gd name="connsiteY26" fmla="*/ 1671020 h 1812422"/>
              <a:gd name="connsiteX27" fmla="*/ 8021203 w 12206704"/>
              <a:gd name="connsiteY27" fmla="*/ 1689873 h 1812422"/>
              <a:gd name="connsiteX28" fmla="*/ 7813813 w 12206704"/>
              <a:gd name="connsiteY28" fmla="*/ 1699300 h 1812422"/>
              <a:gd name="connsiteX29" fmla="*/ 7625277 w 12206704"/>
              <a:gd name="connsiteY29" fmla="*/ 1699300 h 1812422"/>
              <a:gd name="connsiteX30" fmla="*/ 7399033 w 12206704"/>
              <a:gd name="connsiteY30" fmla="*/ 1708727 h 1812422"/>
              <a:gd name="connsiteX31" fmla="*/ 7135083 w 12206704"/>
              <a:gd name="connsiteY31" fmla="*/ 1708727 h 1812422"/>
              <a:gd name="connsiteX32" fmla="*/ 6795718 w 12206704"/>
              <a:gd name="connsiteY32" fmla="*/ 1699300 h 1812422"/>
              <a:gd name="connsiteX33" fmla="*/ 6333805 w 12206704"/>
              <a:gd name="connsiteY33" fmla="*/ 1671020 h 1812422"/>
              <a:gd name="connsiteX34" fmla="*/ 5862464 w 12206704"/>
              <a:gd name="connsiteY34" fmla="*/ 1642739 h 1812422"/>
              <a:gd name="connsiteX35" fmla="*/ 5409978 w 12206704"/>
              <a:gd name="connsiteY35" fmla="*/ 1586178 h 1812422"/>
              <a:gd name="connsiteX36" fmla="*/ 4976345 w 12206704"/>
              <a:gd name="connsiteY36" fmla="*/ 1529617 h 1812422"/>
              <a:gd name="connsiteX37" fmla="*/ 4410737 w 12206704"/>
              <a:gd name="connsiteY37" fmla="*/ 1463630 h 1812422"/>
              <a:gd name="connsiteX38" fmla="*/ 3973963 w 12206704"/>
              <a:gd name="connsiteY38" fmla="*/ 1427509 h 1812422"/>
              <a:gd name="connsiteX39" fmla="*/ 3609458 w 12206704"/>
              <a:gd name="connsiteY39" fmla="*/ 1388216 h 1812422"/>
              <a:gd name="connsiteX40" fmla="*/ 3285805 w 12206704"/>
              <a:gd name="connsiteY40" fmla="*/ 1342668 h 1812422"/>
              <a:gd name="connsiteX41" fmla="*/ 2987289 w 12206704"/>
              <a:gd name="connsiteY41" fmla="*/ 1322228 h 1812422"/>
              <a:gd name="connsiteX42" fmla="*/ 2638497 w 12206704"/>
              <a:gd name="connsiteY42" fmla="*/ 1312801 h 1812422"/>
              <a:gd name="connsiteX43" fmla="*/ 2336840 w 12206704"/>
              <a:gd name="connsiteY43" fmla="*/ 1331655 h 1812422"/>
              <a:gd name="connsiteX44" fmla="*/ 2091743 w 12206704"/>
              <a:gd name="connsiteY44" fmla="*/ 1341081 h 1812422"/>
              <a:gd name="connsiteX45" fmla="*/ 1742951 w 12206704"/>
              <a:gd name="connsiteY45" fmla="*/ 1388215 h 1812422"/>
              <a:gd name="connsiteX46" fmla="*/ 1460147 w 12206704"/>
              <a:gd name="connsiteY46" fmla="*/ 1425923 h 1812422"/>
              <a:gd name="connsiteX47" fmla="*/ 1252757 w 12206704"/>
              <a:gd name="connsiteY47" fmla="*/ 1463630 h 1812422"/>
              <a:gd name="connsiteX48" fmla="*/ 1045367 w 12206704"/>
              <a:gd name="connsiteY48" fmla="*/ 1501337 h 1812422"/>
              <a:gd name="connsiteX49" fmla="*/ 790844 w 12206704"/>
              <a:gd name="connsiteY49" fmla="*/ 1567325 h 1812422"/>
              <a:gd name="connsiteX50" fmla="*/ 592881 w 12206704"/>
              <a:gd name="connsiteY50" fmla="*/ 1614459 h 1812422"/>
              <a:gd name="connsiteX51" fmla="*/ 413772 w 12206704"/>
              <a:gd name="connsiteY51" fmla="*/ 1671020 h 1812422"/>
              <a:gd name="connsiteX52" fmla="*/ 149821 w 12206704"/>
              <a:gd name="connsiteY52" fmla="*/ 1755861 h 1812422"/>
              <a:gd name="connsiteX53" fmla="*/ 8419 w 12206704"/>
              <a:gd name="connsiteY53" fmla="*/ 1812422 h 1812422"/>
              <a:gd name="connsiteX54" fmla="*/ 8420 w 12206704"/>
              <a:gd name="connsiteY54" fmla="*/ 807555 h 1812422"/>
              <a:gd name="connsiteX55" fmla="*/ 5748 w 12206704"/>
              <a:gd name="connsiteY55" fmla="*/ 6865 h 1812422"/>
              <a:gd name="connsiteX0" fmla="*/ 5748 w 12206704"/>
              <a:gd name="connsiteY0" fmla="*/ 6865 h 1812422"/>
              <a:gd name="connsiteX1" fmla="*/ 464082 w 12206704"/>
              <a:gd name="connsiteY1" fmla="*/ 9637 h 1812422"/>
              <a:gd name="connsiteX2" fmla="*/ 2437262 w 12206704"/>
              <a:gd name="connsiteY2" fmla="*/ 74 h 1812422"/>
              <a:gd name="connsiteX3" fmla="*/ 12197277 w 12206704"/>
              <a:gd name="connsiteY3" fmla="*/ 11902 h 1812422"/>
              <a:gd name="connsiteX4" fmla="*/ 12206704 w 12206704"/>
              <a:gd name="connsiteY4" fmla="*/ 1331655 h 1812422"/>
              <a:gd name="connsiteX5" fmla="*/ 11952180 w 12206704"/>
              <a:gd name="connsiteY5" fmla="*/ 1359935 h 1812422"/>
              <a:gd name="connsiteX6" fmla="*/ 11688229 w 12206704"/>
              <a:gd name="connsiteY6" fmla="*/ 1397642 h 1812422"/>
              <a:gd name="connsiteX7" fmla="*/ 11330011 w 12206704"/>
              <a:gd name="connsiteY7" fmla="*/ 1416496 h 1812422"/>
              <a:gd name="connsiteX8" fmla="*/ 11037780 w 12206704"/>
              <a:gd name="connsiteY8" fmla="*/ 1454203 h 1812422"/>
              <a:gd name="connsiteX9" fmla="*/ 10877524 w 12206704"/>
              <a:gd name="connsiteY9" fmla="*/ 1473057 h 1812422"/>
              <a:gd name="connsiteX10" fmla="*/ 10707842 w 12206704"/>
              <a:gd name="connsiteY10" fmla="*/ 1491910 h 1812422"/>
              <a:gd name="connsiteX11" fmla="*/ 10575866 w 12206704"/>
              <a:gd name="connsiteY11" fmla="*/ 1501337 h 1812422"/>
              <a:gd name="connsiteX12" fmla="*/ 10462745 w 12206704"/>
              <a:gd name="connsiteY12" fmla="*/ 1510764 h 1812422"/>
              <a:gd name="connsiteX13" fmla="*/ 10293062 w 12206704"/>
              <a:gd name="connsiteY13" fmla="*/ 1529617 h 1812422"/>
              <a:gd name="connsiteX14" fmla="*/ 10170514 w 12206704"/>
              <a:gd name="connsiteY14" fmla="*/ 1539044 h 1812422"/>
              <a:gd name="connsiteX15" fmla="*/ 10066819 w 12206704"/>
              <a:gd name="connsiteY15" fmla="*/ 1539044 h 1812422"/>
              <a:gd name="connsiteX16" fmla="*/ 9897137 w 12206704"/>
              <a:gd name="connsiteY16" fmla="*/ 1557898 h 1812422"/>
              <a:gd name="connsiteX17" fmla="*/ 9774588 w 12206704"/>
              <a:gd name="connsiteY17" fmla="*/ 1576751 h 1812422"/>
              <a:gd name="connsiteX18" fmla="*/ 9652040 w 12206704"/>
              <a:gd name="connsiteY18" fmla="*/ 1576751 h 1812422"/>
              <a:gd name="connsiteX19" fmla="*/ 9548345 w 12206704"/>
              <a:gd name="connsiteY19" fmla="*/ 1576751 h 1812422"/>
              <a:gd name="connsiteX20" fmla="*/ 9388089 w 12206704"/>
              <a:gd name="connsiteY20" fmla="*/ 1595605 h 1812422"/>
              <a:gd name="connsiteX21" fmla="*/ 9274967 w 12206704"/>
              <a:gd name="connsiteY21" fmla="*/ 1605032 h 1812422"/>
              <a:gd name="connsiteX22" fmla="*/ 8992163 w 12206704"/>
              <a:gd name="connsiteY22" fmla="*/ 1633312 h 1812422"/>
              <a:gd name="connsiteX23" fmla="*/ 8803627 w 12206704"/>
              <a:gd name="connsiteY23" fmla="*/ 1642739 h 1812422"/>
              <a:gd name="connsiteX24" fmla="*/ 8662225 w 12206704"/>
              <a:gd name="connsiteY24" fmla="*/ 1652166 h 1812422"/>
              <a:gd name="connsiteX25" fmla="*/ 8435982 w 12206704"/>
              <a:gd name="connsiteY25" fmla="*/ 1661593 h 1812422"/>
              <a:gd name="connsiteX26" fmla="*/ 8266299 w 12206704"/>
              <a:gd name="connsiteY26" fmla="*/ 1671020 h 1812422"/>
              <a:gd name="connsiteX27" fmla="*/ 8021203 w 12206704"/>
              <a:gd name="connsiteY27" fmla="*/ 1689873 h 1812422"/>
              <a:gd name="connsiteX28" fmla="*/ 7813813 w 12206704"/>
              <a:gd name="connsiteY28" fmla="*/ 1699300 h 1812422"/>
              <a:gd name="connsiteX29" fmla="*/ 7625277 w 12206704"/>
              <a:gd name="connsiteY29" fmla="*/ 1699300 h 1812422"/>
              <a:gd name="connsiteX30" fmla="*/ 7399033 w 12206704"/>
              <a:gd name="connsiteY30" fmla="*/ 1708727 h 1812422"/>
              <a:gd name="connsiteX31" fmla="*/ 7135083 w 12206704"/>
              <a:gd name="connsiteY31" fmla="*/ 1708727 h 1812422"/>
              <a:gd name="connsiteX32" fmla="*/ 6795718 w 12206704"/>
              <a:gd name="connsiteY32" fmla="*/ 1699300 h 1812422"/>
              <a:gd name="connsiteX33" fmla="*/ 6333805 w 12206704"/>
              <a:gd name="connsiteY33" fmla="*/ 1671020 h 1812422"/>
              <a:gd name="connsiteX34" fmla="*/ 5862464 w 12206704"/>
              <a:gd name="connsiteY34" fmla="*/ 1642739 h 1812422"/>
              <a:gd name="connsiteX35" fmla="*/ 5409978 w 12206704"/>
              <a:gd name="connsiteY35" fmla="*/ 1586178 h 1812422"/>
              <a:gd name="connsiteX36" fmla="*/ 4976345 w 12206704"/>
              <a:gd name="connsiteY36" fmla="*/ 1529617 h 1812422"/>
              <a:gd name="connsiteX37" fmla="*/ 4410737 w 12206704"/>
              <a:gd name="connsiteY37" fmla="*/ 1463630 h 1812422"/>
              <a:gd name="connsiteX38" fmla="*/ 3973963 w 12206704"/>
              <a:gd name="connsiteY38" fmla="*/ 1427509 h 1812422"/>
              <a:gd name="connsiteX39" fmla="*/ 3609458 w 12206704"/>
              <a:gd name="connsiteY39" fmla="*/ 1388216 h 1812422"/>
              <a:gd name="connsiteX40" fmla="*/ 3285805 w 12206704"/>
              <a:gd name="connsiteY40" fmla="*/ 1342668 h 1812422"/>
              <a:gd name="connsiteX41" fmla="*/ 2987289 w 12206704"/>
              <a:gd name="connsiteY41" fmla="*/ 1322228 h 1812422"/>
              <a:gd name="connsiteX42" fmla="*/ 2638497 w 12206704"/>
              <a:gd name="connsiteY42" fmla="*/ 1312801 h 1812422"/>
              <a:gd name="connsiteX43" fmla="*/ 2336840 w 12206704"/>
              <a:gd name="connsiteY43" fmla="*/ 1331655 h 1812422"/>
              <a:gd name="connsiteX44" fmla="*/ 2091743 w 12206704"/>
              <a:gd name="connsiteY44" fmla="*/ 1341081 h 1812422"/>
              <a:gd name="connsiteX45" fmla="*/ 1742951 w 12206704"/>
              <a:gd name="connsiteY45" fmla="*/ 1388215 h 1812422"/>
              <a:gd name="connsiteX46" fmla="*/ 1460147 w 12206704"/>
              <a:gd name="connsiteY46" fmla="*/ 1425923 h 1812422"/>
              <a:gd name="connsiteX47" fmla="*/ 1252757 w 12206704"/>
              <a:gd name="connsiteY47" fmla="*/ 1463630 h 1812422"/>
              <a:gd name="connsiteX48" fmla="*/ 1045367 w 12206704"/>
              <a:gd name="connsiteY48" fmla="*/ 1501337 h 1812422"/>
              <a:gd name="connsiteX49" fmla="*/ 790844 w 12206704"/>
              <a:gd name="connsiteY49" fmla="*/ 1567325 h 1812422"/>
              <a:gd name="connsiteX50" fmla="*/ 592881 w 12206704"/>
              <a:gd name="connsiteY50" fmla="*/ 1614459 h 1812422"/>
              <a:gd name="connsiteX51" fmla="*/ 413772 w 12206704"/>
              <a:gd name="connsiteY51" fmla="*/ 1671020 h 1812422"/>
              <a:gd name="connsiteX52" fmla="*/ 149821 w 12206704"/>
              <a:gd name="connsiteY52" fmla="*/ 1755861 h 1812422"/>
              <a:gd name="connsiteX53" fmla="*/ 8419 w 12206704"/>
              <a:gd name="connsiteY53" fmla="*/ 1812422 h 1812422"/>
              <a:gd name="connsiteX54" fmla="*/ 8420 w 12206704"/>
              <a:gd name="connsiteY54" fmla="*/ 807555 h 1812422"/>
              <a:gd name="connsiteX55" fmla="*/ 5748 w 12206704"/>
              <a:gd name="connsiteY55" fmla="*/ 6865 h 1812422"/>
              <a:gd name="connsiteX0" fmla="*/ 6413 w 12207369"/>
              <a:gd name="connsiteY0" fmla="*/ 6865 h 1812422"/>
              <a:gd name="connsiteX1" fmla="*/ 464747 w 12207369"/>
              <a:gd name="connsiteY1" fmla="*/ 9637 h 1812422"/>
              <a:gd name="connsiteX2" fmla="*/ 2437927 w 12207369"/>
              <a:gd name="connsiteY2" fmla="*/ 74 h 1812422"/>
              <a:gd name="connsiteX3" fmla="*/ 12197942 w 12207369"/>
              <a:gd name="connsiteY3" fmla="*/ 11902 h 1812422"/>
              <a:gd name="connsiteX4" fmla="*/ 12207369 w 12207369"/>
              <a:gd name="connsiteY4" fmla="*/ 1331655 h 1812422"/>
              <a:gd name="connsiteX5" fmla="*/ 11952845 w 12207369"/>
              <a:gd name="connsiteY5" fmla="*/ 1359935 h 1812422"/>
              <a:gd name="connsiteX6" fmla="*/ 11688894 w 12207369"/>
              <a:gd name="connsiteY6" fmla="*/ 1397642 h 1812422"/>
              <a:gd name="connsiteX7" fmla="*/ 11330676 w 12207369"/>
              <a:gd name="connsiteY7" fmla="*/ 1416496 h 1812422"/>
              <a:gd name="connsiteX8" fmla="*/ 11038445 w 12207369"/>
              <a:gd name="connsiteY8" fmla="*/ 1454203 h 1812422"/>
              <a:gd name="connsiteX9" fmla="*/ 10878189 w 12207369"/>
              <a:gd name="connsiteY9" fmla="*/ 1473057 h 1812422"/>
              <a:gd name="connsiteX10" fmla="*/ 10708507 w 12207369"/>
              <a:gd name="connsiteY10" fmla="*/ 1491910 h 1812422"/>
              <a:gd name="connsiteX11" fmla="*/ 10576531 w 12207369"/>
              <a:gd name="connsiteY11" fmla="*/ 1501337 h 1812422"/>
              <a:gd name="connsiteX12" fmla="*/ 10463410 w 12207369"/>
              <a:gd name="connsiteY12" fmla="*/ 1510764 h 1812422"/>
              <a:gd name="connsiteX13" fmla="*/ 10293727 w 12207369"/>
              <a:gd name="connsiteY13" fmla="*/ 1529617 h 1812422"/>
              <a:gd name="connsiteX14" fmla="*/ 10171179 w 12207369"/>
              <a:gd name="connsiteY14" fmla="*/ 1539044 h 1812422"/>
              <a:gd name="connsiteX15" fmla="*/ 10067484 w 12207369"/>
              <a:gd name="connsiteY15" fmla="*/ 1539044 h 1812422"/>
              <a:gd name="connsiteX16" fmla="*/ 9897802 w 12207369"/>
              <a:gd name="connsiteY16" fmla="*/ 1557898 h 1812422"/>
              <a:gd name="connsiteX17" fmla="*/ 9775253 w 12207369"/>
              <a:gd name="connsiteY17" fmla="*/ 1576751 h 1812422"/>
              <a:gd name="connsiteX18" fmla="*/ 9652705 w 12207369"/>
              <a:gd name="connsiteY18" fmla="*/ 1576751 h 1812422"/>
              <a:gd name="connsiteX19" fmla="*/ 9549010 w 12207369"/>
              <a:gd name="connsiteY19" fmla="*/ 1576751 h 1812422"/>
              <a:gd name="connsiteX20" fmla="*/ 9388754 w 12207369"/>
              <a:gd name="connsiteY20" fmla="*/ 1595605 h 1812422"/>
              <a:gd name="connsiteX21" fmla="*/ 9275632 w 12207369"/>
              <a:gd name="connsiteY21" fmla="*/ 1605032 h 1812422"/>
              <a:gd name="connsiteX22" fmla="*/ 8992828 w 12207369"/>
              <a:gd name="connsiteY22" fmla="*/ 1633312 h 1812422"/>
              <a:gd name="connsiteX23" fmla="*/ 8804292 w 12207369"/>
              <a:gd name="connsiteY23" fmla="*/ 1642739 h 1812422"/>
              <a:gd name="connsiteX24" fmla="*/ 8662890 w 12207369"/>
              <a:gd name="connsiteY24" fmla="*/ 1652166 h 1812422"/>
              <a:gd name="connsiteX25" fmla="*/ 8436647 w 12207369"/>
              <a:gd name="connsiteY25" fmla="*/ 1661593 h 1812422"/>
              <a:gd name="connsiteX26" fmla="*/ 8266964 w 12207369"/>
              <a:gd name="connsiteY26" fmla="*/ 1671020 h 1812422"/>
              <a:gd name="connsiteX27" fmla="*/ 8021868 w 12207369"/>
              <a:gd name="connsiteY27" fmla="*/ 1689873 h 1812422"/>
              <a:gd name="connsiteX28" fmla="*/ 7814478 w 12207369"/>
              <a:gd name="connsiteY28" fmla="*/ 1699300 h 1812422"/>
              <a:gd name="connsiteX29" fmla="*/ 7625942 w 12207369"/>
              <a:gd name="connsiteY29" fmla="*/ 1699300 h 1812422"/>
              <a:gd name="connsiteX30" fmla="*/ 7399698 w 12207369"/>
              <a:gd name="connsiteY30" fmla="*/ 1708727 h 1812422"/>
              <a:gd name="connsiteX31" fmla="*/ 7135748 w 12207369"/>
              <a:gd name="connsiteY31" fmla="*/ 1708727 h 1812422"/>
              <a:gd name="connsiteX32" fmla="*/ 6796383 w 12207369"/>
              <a:gd name="connsiteY32" fmla="*/ 1699300 h 1812422"/>
              <a:gd name="connsiteX33" fmla="*/ 6334470 w 12207369"/>
              <a:gd name="connsiteY33" fmla="*/ 1671020 h 1812422"/>
              <a:gd name="connsiteX34" fmla="*/ 5863129 w 12207369"/>
              <a:gd name="connsiteY34" fmla="*/ 1642739 h 1812422"/>
              <a:gd name="connsiteX35" fmla="*/ 5410643 w 12207369"/>
              <a:gd name="connsiteY35" fmla="*/ 1586178 h 1812422"/>
              <a:gd name="connsiteX36" fmla="*/ 4977010 w 12207369"/>
              <a:gd name="connsiteY36" fmla="*/ 1529617 h 1812422"/>
              <a:gd name="connsiteX37" fmla="*/ 4411402 w 12207369"/>
              <a:gd name="connsiteY37" fmla="*/ 1463630 h 1812422"/>
              <a:gd name="connsiteX38" fmla="*/ 3974628 w 12207369"/>
              <a:gd name="connsiteY38" fmla="*/ 1427509 h 1812422"/>
              <a:gd name="connsiteX39" fmla="*/ 3610123 w 12207369"/>
              <a:gd name="connsiteY39" fmla="*/ 1388216 h 1812422"/>
              <a:gd name="connsiteX40" fmla="*/ 3286470 w 12207369"/>
              <a:gd name="connsiteY40" fmla="*/ 1342668 h 1812422"/>
              <a:gd name="connsiteX41" fmla="*/ 2987954 w 12207369"/>
              <a:gd name="connsiteY41" fmla="*/ 1322228 h 1812422"/>
              <a:gd name="connsiteX42" fmla="*/ 2639162 w 12207369"/>
              <a:gd name="connsiteY42" fmla="*/ 1312801 h 1812422"/>
              <a:gd name="connsiteX43" fmla="*/ 2337505 w 12207369"/>
              <a:gd name="connsiteY43" fmla="*/ 1331655 h 1812422"/>
              <a:gd name="connsiteX44" fmla="*/ 2092408 w 12207369"/>
              <a:gd name="connsiteY44" fmla="*/ 1341081 h 1812422"/>
              <a:gd name="connsiteX45" fmla="*/ 1743616 w 12207369"/>
              <a:gd name="connsiteY45" fmla="*/ 1388215 h 1812422"/>
              <a:gd name="connsiteX46" fmla="*/ 1460812 w 12207369"/>
              <a:gd name="connsiteY46" fmla="*/ 1425923 h 1812422"/>
              <a:gd name="connsiteX47" fmla="*/ 1253422 w 12207369"/>
              <a:gd name="connsiteY47" fmla="*/ 1463630 h 1812422"/>
              <a:gd name="connsiteX48" fmla="*/ 1046032 w 12207369"/>
              <a:gd name="connsiteY48" fmla="*/ 1501337 h 1812422"/>
              <a:gd name="connsiteX49" fmla="*/ 791509 w 12207369"/>
              <a:gd name="connsiteY49" fmla="*/ 1567325 h 1812422"/>
              <a:gd name="connsiteX50" fmla="*/ 593546 w 12207369"/>
              <a:gd name="connsiteY50" fmla="*/ 1614459 h 1812422"/>
              <a:gd name="connsiteX51" fmla="*/ 414437 w 12207369"/>
              <a:gd name="connsiteY51" fmla="*/ 1671020 h 1812422"/>
              <a:gd name="connsiteX52" fmla="*/ 150486 w 12207369"/>
              <a:gd name="connsiteY52" fmla="*/ 1755861 h 1812422"/>
              <a:gd name="connsiteX53" fmla="*/ 9084 w 12207369"/>
              <a:gd name="connsiteY53" fmla="*/ 1812422 h 1812422"/>
              <a:gd name="connsiteX54" fmla="*/ 9085 w 12207369"/>
              <a:gd name="connsiteY54" fmla="*/ 807555 h 1812422"/>
              <a:gd name="connsiteX55" fmla="*/ 6413 w 12207369"/>
              <a:gd name="connsiteY55" fmla="*/ 6865 h 1812422"/>
              <a:gd name="connsiteX0" fmla="*/ 7162 w 12208118"/>
              <a:gd name="connsiteY0" fmla="*/ 6865 h 1812422"/>
              <a:gd name="connsiteX1" fmla="*/ 465496 w 12208118"/>
              <a:gd name="connsiteY1" fmla="*/ 9637 h 1812422"/>
              <a:gd name="connsiteX2" fmla="*/ 2438676 w 12208118"/>
              <a:gd name="connsiteY2" fmla="*/ 74 h 1812422"/>
              <a:gd name="connsiteX3" fmla="*/ 12198691 w 12208118"/>
              <a:gd name="connsiteY3" fmla="*/ 11902 h 1812422"/>
              <a:gd name="connsiteX4" fmla="*/ 12208118 w 12208118"/>
              <a:gd name="connsiteY4" fmla="*/ 1331655 h 1812422"/>
              <a:gd name="connsiteX5" fmla="*/ 11953594 w 12208118"/>
              <a:gd name="connsiteY5" fmla="*/ 1359935 h 1812422"/>
              <a:gd name="connsiteX6" fmla="*/ 11689643 w 12208118"/>
              <a:gd name="connsiteY6" fmla="*/ 1397642 h 1812422"/>
              <a:gd name="connsiteX7" fmla="*/ 11331425 w 12208118"/>
              <a:gd name="connsiteY7" fmla="*/ 1416496 h 1812422"/>
              <a:gd name="connsiteX8" fmla="*/ 11039194 w 12208118"/>
              <a:gd name="connsiteY8" fmla="*/ 1454203 h 1812422"/>
              <a:gd name="connsiteX9" fmla="*/ 10878938 w 12208118"/>
              <a:gd name="connsiteY9" fmla="*/ 1473057 h 1812422"/>
              <a:gd name="connsiteX10" fmla="*/ 10709256 w 12208118"/>
              <a:gd name="connsiteY10" fmla="*/ 1491910 h 1812422"/>
              <a:gd name="connsiteX11" fmla="*/ 10577280 w 12208118"/>
              <a:gd name="connsiteY11" fmla="*/ 1501337 h 1812422"/>
              <a:gd name="connsiteX12" fmla="*/ 10464159 w 12208118"/>
              <a:gd name="connsiteY12" fmla="*/ 1510764 h 1812422"/>
              <a:gd name="connsiteX13" fmla="*/ 10294476 w 12208118"/>
              <a:gd name="connsiteY13" fmla="*/ 1529617 h 1812422"/>
              <a:gd name="connsiteX14" fmla="*/ 10171928 w 12208118"/>
              <a:gd name="connsiteY14" fmla="*/ 1539044 h 1812422"/>
              <a:gd name="connsiteX15" fmla="*/ 10068233 w 12208118"/>
              <a:gd name="connsiteY15" fmla="*/ 1539044 h 1812422"/>
              <a:gd name="connsiteX16" fmla="*/ 9898551 w 12208118"/>
              <a:gd name="connsiteY16" fmla="*/ 1557898 h 1812422"/>
              <a:gd name="connsiteX17" fmla="*/ 9776002 w 12208118"/>
              <a:gd name="connsiteY17" fmla="*/ 1576751 h 1812422"/>
              <a:gd name="connsiteX18" fmla="*/ 9653454 w 12208118"/>
              <a:gd name="connsiteY18" fmla="*/ 1576751 h 1812422"/>
              <a:gd name="connsiteX19" fmla="*/ 9549759 w 12208118"/>
              <a:gd name="connsiteY19" fmla="*/ 1576751 h 1812422"/>
              <a:gd name="connsiteX20" fmla="*/ 9389503 w 12208118"/>
              <a:gd name="connsiteY20" fmla="*/ 1595605 h 1812422"/>
              <a:gd name="connsiteX21" fmla="*/ 9276381 w 12208118"/>
              <a:gd name="connsiteY21" fmla="*/ 1605032 h 1812422"/>
              <a:gd name="connsiteX22" fmla="*/ 8993577 w 12208118"/>
              <a:gd name="connsiteY22" fmla="*/ 1633312 h 1812422"/>
              <a:gd name="connsiteX23" fmla="*/ 8805041 w 12208118"/>
              <a:gd name="connsiteY23" fmla="*/ 1642739 h 1812422"/>
              <a:gd name="connsiteX24" fmla="*/ 8663639 w 12208118"/>
              <a:gd name="connsiteY24" fmla="*/ 1652166 h 1812422"/>
              <a:gd name="connsiteX25" fmla="*/ 8437396 w 12208118"/>
              <a:gd name="connsiteY25" fmla="*/ 1661593 h 1812422"/>
              <a:gd name="connsiteX26" fmla="*/ 8267713 w 12208118"/>
              <a:gd name="connsiteY26" fmla="*/ 1671020 h 1812422"/>
              <a:gd name="connsiteX27" fmla="*/ 8022617 w 12208118"/>
              <a:gd name="connsiteY27" fmla="*/ 1689873 h 1812422"/>
              <a:gd name="connsiteX28" fmla="*/ 7815227 w 12208118"/>
              <a:gd name="connsiteY28" fmla="*/ 1699300 h 1812422"/>
              <a:gd name="connsiteX29" fmla="*/ 7626691 w 12208118"/>
              <a:gd name="connsiteY29" fmla="*/ 1699300 h 1812422"/>
              <a:gd name="connsiteX30" fmla="*/ 7400447 w 12208118"/>
              <a:gd name="connsiteY30" fmla="*/ 1708727 h 1812422"/>
              <a:gd name="connsiteX31" fmla="*/ 7136497 w 12208118"/>
              <a:gd name="connsiteY31" fmla="*/ 1708727 h 1812422"/>
              <a:gd name="connsiteX32" fmla="*/ 6797132 w 12208118"/>
              <a:gd name="connsiteY32" fmla="*/ 1699300 h 1812422"/>
              <a:gd name="connsiteX33" fmla="*/ 6335219 w 12208118"/>
              <a:gd name="connsiteY33" fmla="*/ 1671020 h 1812422"/>
              <a:gd name="connsiteX34" fmla="*/ 5863878 w 12208118"/>
              <a:gd name="connsiteY34" fmla="*/ 1642739 h 1812422"/>
              <a:gd name="connsiteX35" fmla="*/ 5411392 w 12208118"/>
              <a:gd name="connsiteY35" fmla="*/ 1586178 h 1812422"/>
              <a:gd name="connsiteX36" fmla="*/ 4977759 w 12208118"/>
              <a:gd name="connsiteY36" fmla="*/ 1529617 h 1812422"/>
              <a:gd name="connsiteX37" fmla="*/ 4412151 w 12208118"/>
              <a:gd name="connsiteY37" fmla="*/ 1463630 h 1812422"/>
              <a:gd name="connsiteX38" fmla="*/ 3975377 w 12208118"/>
              <a:gd name="connsiteY38" fmla="*/ 1427509 h 1812422"/>
              <a:gd name="connsiteX39" fmla="*/ 3610872 w 12208118"/>
              <a:gd name="connsiteY39" fmla="*/ 1388216 h 1812422"/>
              <a:gd name="connsiteX40" fmla="*/ 3287219 w 12208118"/>
              <a:gd name="connsiteY40" fmla="*/ 1342668 h 1812422"/>
              <a:gd name="connsiteX41" fmla="*/ 2988703 w 12208118"/>
              <a:gd name="connsiteY41" fmla="*/ 1322228 h 1812422"/>
              <a:gd name="connsiteX42" fmla="*/ 2639911 w 12208118"/>
              <a:gd name="connsiteY42" fmla="*/ 1312801 h 1812422"/>
              <a:gd name="connsiteX43" fmla="*/ 2338254 w 12208118"/>
              <a:gd name="connsiteY43" fmla="*/ 1331655 h 1812422"/>
              <a:gd name="connsiteX44" fmla="*/ 2093157 w 12208118"/>
              <a:gd name="connsiteY44" fmla="*/ 1341081 h 1812422"/>
              <a:gd name="connsiteX45" fmla="*/ 1744365 w 12208118"/>
              <a:gd name="connsiteY45" fmla="*/ 1388215 h 1812422"/>
              <a:gd name="connsiteX46" fmla="*/ 1461561 w 12208118"/>
              <a:gd name="connsiteY46" fmla="*/ 1425923 h 1812422"/>
              <a:gd name="connsiteX47" fmla="*/ 1254171 w 12208118"/>
              <a:gd name="connsiteY47" fmla="*/ 1463630 h 1812422"/>
              <a:gd name="connsiteX48" fmla="*/ 1046781 w 12208118"/>
              <a:gd name="connsiteY48" fmla="*/ 1501337 h 1812422"/>
              <a:gd name="connsiteX49" fmla="*/ 792258 w 12208118"/>
              <a:gd name="connsiteY49" fmla="*/ 1567325 h 1812422"/>
              <a:gd name="connsiteX50" fmla="*/ 594295 w 12208118"/>
              <a:gd name="connsiteY50" fmla="*/ 1614459 h 1812422"/>
              <a:gd name="connsiteX51" fmla="*/ 415186 w 12208118"/>
              <a:gd name="connsiteY51" fmla="*/ 1671020 h 1812422"/>
              <a:gd name="connsiteX52" fmla="*/ 151235 w 12208118"/>
              <a:gd name="connsiteY52" fmla="*/ 1755861 h 1812422"/>
              <a:gd name="connsiteX53" fmla="*/ 9833 w 12208118"/>
              <a:gd name="connsiteY53" fmla="*/ 1812422 h 1812422"/>
              <a:gd name="connsiteX54" fmla="*/ 9834 w 12208118"/>
              <a:gd name="connsiteY54" fmla="*/ 807555 h 1812422"/>
              <a:gd name="connsiteX55" fmla="*/ 7162 w 12208118"/>
              <a:gd name="connsiteY55" fmla="*/ 6865 h 1812422"/>
              <a:gd name="connsiteX0" fmla="*/ 35 w 12200991"/>
              <a:gd name="connsiteY0" fmla="*/ 6865 h 1822869"/>
              <a:gd name="connsiteX1" fmla="*/ 458369 w 12200991"/>
              <a:gd name="connsiteY1" fmla="*/ 9637 h 1822869"/>
              <a:gd name="connsiteX2" fmla="*/ 2431549 w 12200991"/>
              <a:gd name="connsiteY2" fmla="*/ 74 h 1822869"/>
              <a:gd name="connsiteX3" fmla="*/ 12191564 w 12200991"/>
              <a:gd name="connsiteY3" fmla="*/ 11902 h 1822869"/>
              <a:gd name="connsiteX4" fmla="*/ 12200991 w 12200991"/>
              <a:gd name="connsiteY4" fmla="*/ 1331655 h 1822869"/>
              <a:gd name="connsiteX5" fmla="*/ 11946467 w 12200991"/>
              <a:gd name="connsiteY5" fmla="*/ 1359935 h 1822869"/>
              <a:gd name="connsiteX6" fmla="*/ 11682516 w 12200991"/>
              <a:gd name="connsiteY6" fmla="*/ 1397642 h 1822869"/>
              <a:gd name="connsiteX7" fmla="*/ 11324298 w 12200991"/>
              <a:gd name="connsiteY7" fmla="*/ 1416496 h 1822869"/>
              <a:gd name="connsiteX8" fmla="*/ 11032067 w 12200991"/>
              <a:gd name="connsiteY8" fmla="*/ 1454203 h 1822869"/>
              <a:gd name="connsiteX9" fmla="*/ 10871811 w 12200991"/>
              <a:gd name="connsiteY9" fmla="*/ 1473057 h 1822869"/>
              <a:gd name="connsiteX10" fmla="*/ 10702129 w 12200991"/>
              <a:gd name="connsiteY10" fmla="*/ 1491910 h 1822869"/>
              <a:gd name="connsiteX11" fmla="*/ 10570153 w 12200991"/>
              <a:gd name="connsiteY11" fmla="*/ 1501337 h 1822869"/>
              <a:gd name="connsiteX12" fmla="*/ 10457032 w 12200991"/>
              <a:gd name="connsiteY12" fmla="*/ 1510764 h 1822869"/>
              <a:gd name="connsiteX13" fmla="*/ 10287349 w 12200991"/>
              <a:gd name="connsiteY13" fmla="*/ 1529617 h 1822869"/>
              <a:gd name="connsiteX14" fmla="*/ 10164801 w 12200991"/>
              <a:gd name="connsiteY14" fmla="*/ 1539044 h 1822869"/>
              <a:gd name="connsiteX15" fmla="*/ 10061106 w 12200991"/>
              <a:gd name="connsiteY15" fmla="*/ 1539044 h 1822869"/>
              <a:gd name="connsiteX16" fmla="*/ 9891424 w 12200991"/>
              <a:gd name="connsiteY16" fmla="*/ 1557898 h 1822869"/>
              <a:gd name="connsiteX17" fmla="*/ 9768875 w 12200991"/>
              <a:gd name="connsiteY17" fmla="*/ 1576751 h 1822869"/>
              <a:gd name="connsiteX18" fmla="*/ 9646327 w 12200991"/>
              <a:gd name="connsiteY18" fmla="*/ 1576751 h 1822869"/>
              <a:gd name="connsiteX19" fmla="*/ 9542632 w 12200991"/>
              <a:gd name="connsiteY19" fmla="*/ 1576751 h 1822869"/>
              <a:gd name="connsiteX20" fmla="*/ 9382376 w 12200991"/>
              <a:gd name="connsiteY20" fmla="*/ 1595605 h 1822869"/>
              <a:gd name="connsiteX21" fmla="*/ 9269254 w 12200991"/>
              <a:gd name="connsiteY21" fmla="*/ 1605032 h 1822869"/>
              <a:gd name="connsiteX22" fmla="*/ 8986450 w 12200991"/>
              <a:gd name="connsiteY22" fmla="*/ 1633312 h 1822869"/>
              <a:gd name="connsiteX23" fmla="*/ 8797914 w 12200991"/>
              <a:gd name="connsiteY23" fmla="*/ 1642739 h 1822869"/>
              <a:gd name="connsiteX24" fmla="*/ 8656512 w 12200991"/>
              <a:gd name="connsiteY24" fmla="*/ 1652166 h 1822869"/>
              <a:gd name="connsiteX25" fmla="*/ 8430269 w 12200991"/>
              <a:gd name="connsiteY25" fmla="*/ 1661593 h 1822869"/>
              <a:gd name="connsiteX26" fmla="*/ 8260586 w 12200991"/>
              <a:gd name="connsiteY26" fmla="*/ 1671020 h 1822869"/>
              <a:gd name="connsiteX27" fmla="*/ 8015490 w 12200991"/>
              <a:gd name="connsiteY27" fmla="*/ 1689873 h 1822869"/>
              <a:gd name="connsiteX28" fmla="*/ 7808100 w 12200991"/>
              <a:gd name="connsiteY28" fmla="*/ 1699300 h 1822869"/>
              <a:gd name="connsiteX29" fmla="*/ 7619564 w 12200991"/>
              <a:gd name="connsiteY29" fmla="*/ 1699300 h 1822869"/>
              <a:gd name="connsiteX30" fmla="*/ 7393320 w 12200991"/>
              <a:gd name="connsiteY30" fmla="*/ 1708727 h 1822869"/>
              <a:gd name="connsiteX31" fmla="*/ 7129370 w 12200991"/>
              <a:gd name="connsiteY31" fmla="*/ 1708727 h 1822869"/>
              <a:gd name="connsiteX32" fmla="*/ 6790005 w 12200991"/>
              <a:gd name="connsiteY32" fmla="*/ 1699300 h 1822869"/>
              <a:gd name="connsiteX33" fmla="*/ 6328092 w 12200991"/>
              <a:gd name="connsiteY33" fmla="*/ 1671020 h 1822869"/>
              <a:gd name="connsiteX34" fmla="*/ 5856751 w 12200991"/>
              <a:gd name="connsiteY34" fmla="*/ 1642739 h 1822869"/>
              <a:gd name="connsiteX35" fmla="*/ 5404265 w 12200991"/>
              <a:gd name="connsiteY35" fmla="*/ 1586178 h 1822869"/>
              <a:gd name="connsiteX36" fmla="*/ 4970632 w 12200991"/>
              <a:gd name="connsiteY36" fmla="*/ 1529617 h 1822869"/>
              <a:gd name="connsiteX37" fmla="*/ 4405024 w 12200991"/>
              <a:gd name="connsiteY37" fmla="*/ 1463630 h 1822869"/>
              <a:gd name="connsiteX38" fmla="*/ 3968250 w 12200991"/>
              <a:gd name="connsiteY38" fmla="*/ 1427509 h 1822869"/>
              <a:gd name="connsiteX39" fmla="*/ 3603745 w 12200991"/>
              <a:gd name="connsiteY39" fmla="*/ 1388216 h 1822869"/>
              <a:gd name="connsiteX40" fmla="*/ 3280092 w 12200991"/>
              <a:gd name="connsiteY40" fmla="*/ 1342668 h 1822869"/>
              <a:gd name="connsiteX41" fmla="*/ 2981576 w 12200991"/>
              <a:gd name="connsiteY41" fmla="*/ 1322228 h 1822869"/>
              <a:gd name="connsiteX42" fmla="*/ 2632784 w 12200991"/>
              <a:gd name="connsiteY42" fmla="*/ 1312801 h 1822869"/>
              <a:gd name="connsiteX43" fmla="*/ 2331127 w 12200991"/>
              <a:gd name="connsiteY43" fmla="*/ 1331655 h 1822869"/>
              <a:gd name="connsiteX44" fmla="*/ 2086030 w 12200991"/>
              <a:gd name="connsiteY44" fmla="*/ 1341081 h 1822869"/>
              <a:gd name="connsiteX45" fmla="*/ 1737238 w 12200991"/>
              <a:gd name="connsiteY45" fmla="*/ 1388215 h 1822869"/>
              <a:gd name="connsiteX46" fmla="*/ 1454434 w 12200991"/>
              <a:gd name="connsiteY46" fmla="*/ 1425923 h 1822869"/>
              <a:gd name="connsiteX47" fmla="*/ 1247044 w 12200991"/>
              <a:gd name="connsiteY47" fmla="*/ 1463630 h 1822869"/>
              <a:gd name="connsiteX48" fmla="*/ 1039654 w 12200991"/>
              <a:gd name="connsiteY48" fmla="*/ 1501337 h 1822869"/>
              <a:gd name="connsiteX49" fmla="*/ 785131 w 12200991"/>
              <a:gd name="connsiteY49" fmla="*/ 1567325 h 1822869"/>
              <a:gd name="connsiteX50" fmla="*/ 587168 w 12200991"/>
              <a:gd name="connsiteY50" fmla="*/ 1614459 h 1822869"/>
              <a:gd name="connsiteX51" fmla="*/ 408059 w 12200991"/>
              <a:gd name="connsiteY51" fmla="*/ 1671020 h 1822869"/>
              <a:gd name="connsiteX52" fmla="*/ 144108 w 12200991"/>
              <a:gd name="connsiteY52" fmla="*/ 1755861 h 1822869"/>
              <a:gd name="connsiteX53" fmla="*/ 31281 w 12200991"/>
              <a:gd name="connsiteY53" fmla="*/ 1822869 h 1822869"/>
              <a:gd name="connsiteX54" fmla="*/ 2707 w 12200991"/>
              <a:gd name="connsiteY54" fmla="*/ 807555 h 1822869"/>
              <a:gd name="connsiteX55" fmla="*/ 35 w 12200991"/>
              <a:gd name="connsiteY55" fmla="*/ 6865 h 1822869"/>
              <a:gd name="connsiteX0" fmla="*/ 35 w 12200991"/>
              <a:gd name="connsiteY0" fmla="*/ 6865 h 1822869"/>
              <a:gd name="connsiteX1" fmla="*/ 458369 w 12200991"/>
              <a:gd name="connsiteY1" fmla="*/ 9637 h 1822869"/>
              <a:gd name="connsiteX2" fmla="*/ 2431549 w 12200991"/>
              <a:gd name="connsiteY2" fmla="*/ 74 h 1822869"/>
              <a:gd name="connsiteX3" fmla="*/ 12191564 w 12200991"/>
              <a:gd name="connsiteY3" fmla="*/ 11902 h 1822869"/>
              <a:gd name="connsiteX4" fmla="*/ 12200991 w 12200991"/>
              <a:gd name="connsiteY4" fmla="*/ 1331655 h 1822869"/>
              <a:gd name="connsiteX5" fmla="*/ 11946467 w 12200991"/>
              <a:gd name="connsiteY5" fmla="*/ 1359935 h 1822869"/>
              <a:gd name="connsiteX6" fmla="*/ 11682516 w 12200991"/>
              <a:gd name="connsiteY6" fmla="*/ 1397642 h 1822869"/>
              <a:gd name="connsiteX7" fmla="*/ 11324298 w 12200991"/>
              <a:gd name="connsiteY7" fmla="*/ 1416496 h 1822869"/>
              <a:gd name="connsiteX8" fmla="*/ 11032067 w 12200991"/>
              <a:gd name="connsiteY8" fmla="*/ 1454203 h 1822869"/>
              <a:gd name="connsiteX9" fmla="*/ 10871811 w 12200991"/>
              <a:gd name="connsiteY9" fmla="*/ 1473057 h 1822869"/>
              <a:gd name="connsiteX10" fmla="*/ 10702129 w 12200991"/>
              <a:gd name="connsiteY10" fmla="*/ 1491910 h 1822869"/>
              <a:gd name="connsiteX11" fmla="*/ 10570153 w 12200991"/>
              <a:gd name="connsiteY11" fmla="*/ 1501337 h 1822869"/>
              <a:gd name="connsiteX12" fmla="*/ 10457032 w 12200991"/>
              <a:gd name="connsiteY12" fmla="*/ 1510764 h 1822869"/>
              <a:gd name="connsiteX13" fmla="*/ 10287349 w 12200991"/>
              <a:gd name="connsiteY13" fmla="*/ 1529617 h 1822869"/>
              <a:gd name="connsiteX14" fmla="*/ 10164801 w 12200991"/>
              <a:gd name="connsiteY14" fmla="*/ 1539044 h 1822869"/>
              <a:gd name="connsiteX15" fmla="*/ 10061106 w 12200991"/>
              <a:gd name="connsiteY15" fmla="*/ 1539044 h 1822869"/>
              <a:gd name="connsiteX16" fmla="*/ 9891424 w 12200991"/>
              <a:gd name="connsiteY16" fmla="*/ 1557898 h 1822869"/>
              <a:gd name="connsiteX17" fmla="*/ 9768875 w 12200991"/>
              <a:gd name="connsiteY17" fmla="*/ 1576751 h 1822869"/>
              <a:gd name="connsiteX18" fmla="*/ 9646327 w 12200991"/>
              <a:gd name="connsiteY18" fmla="*/ 1576751 h 1822869"/>
              <a:gd name="connsiteX19" fmla="*/ 9542632 w 12200991"/>
              <a:gd name="connsiteY19" fmla="*/ 1576751 h 1822869"/>
              <a:gd name="connsiteX20" fmla="*/ 9382376 w 12200991"/>
              <a:gd name="connsiteY20" fmla="*/ 1595605 h 1822869"/>
              <a:gd name="connsiteX21" fmla="*/ 9269254 w 12200991"/>
              <a:gd name="connsiteY21" fmla="*/ 1605032 h 1822869"/>
              <a:gd name="connsiteX22" fmla="*/ 8986450 w 12200991"/>
              <a:gd name="connsiteY22" fmla="*/ 1633312 h 1822869"/>
              <a:gd name="connsiteX23" fmla="*/ 8797914 w 12200991"/>
              <a:gd name="connsiteY23" fmla="*/ 1642739 h 1822869"/>
              <a:gd name="connsiteX24" fmla="*/ 8656512 w 12200991"/>
              <a:gd name="connsiteY24" fmla="*/ 1652166 h 1822869"/>
              <a:gd name="connsiteX25" fmla="*/ 8430269 w 12200991"/>
              <a:gd name="connsiteY25" fmla="*/ 1661593 h 1822869"/>
              <a:gd name="connsiteX26" fmla="*/ 8260586 w 12200991"/>
              <a:gd name="connsiteY26" fmla="*/ 1671020 h 1822869"/>
              <a:gd name="connsiteX27" fmla="*/ 8015490 w 12200991"/>
              <a:gd name="connsiteY27" fmla="*/ 1689873 h 1822869"/>
              <a:gd name="connsiteX28" fmla="*/ 7808100 w 12200991"/>
              <a:gd name="connsiteY28" fmla="*/ 1699300 h 1822869"/>
              <a:gd name="connsiteX29" fmla="*/ 7619564 w 12200991"/>
              <a:gd name="connsiteY29" fmla="*/ 1699300 h 1822869"/>
              <a:gd name="connsiteX30" fmla="*/ 7393320 w 12200991"/>
              <a:gd name="connsiteY30" fmla="*/ 1708727 h 1822869"/>
              <a:gd name="connsiteX31" fmla="*/ 7129370 w 12200991"/>
              <a:gd name="connsiteY31" fmla="*/ 1708727 h 1822869"/>
              <a:gd name="connsiteX32" fmla="*/ 6790005 w 12200991"/>
              <a:gd name="connsiteY32" fmla="*/ 1699300 h 1822869"/>
              <a:gd name="connsiteX33" fmla="*/ 6328092 w 12200991"/>
              <a:gd name="connsiteY33" fmla="*/ 1671020 h 1822869"/>
              <a:gd name="connsiteX34" fmla="*/ 5856751 w 12200991"/>
              <a:gd name="connsiteY34" fmla="*/ 1642739 h 1822869"/>
              <a:gd name="connsiteX35" fmla="*/ 5404265 w 12200991"/>
              <a:gd name="connsiteY35" fmla="*/ 1586178 h 1822869"/>
              <a:gd name="connsiteX36" fmla="*/ 4970632 w 12200991"/>
              <a:gd name="connsiteY36" fmla="*/ 1529617 h 1822869"/>
              <a:gd name="connsiteX37" fmla="*/ 4405024 w 12200991"/>
              <a:gd name="connsiteY37" fmla="*/ 1463630 h 1822869"/>
              <a:gd name="connsiteX38" fmla="*/ 3968250 w 12200991"/>
              <a:gd name="connsiteY38" fmla="*/ 1427509 h 1822869"/>
              <a:gd name="connsiteX39" fmla="*/ 3603745 w 12200991"/>
              <a:gd name="connsiteY39" fmla="*/ 1388216 h 1822869"/>
              <a:gd name="connsiteX40" fmla="*/ 3280092 w 12200991"/>
              <a:gd name="connsiteY40" fmla="*/ 1342668 h 1822869"/>
              <a:gd name="connsiteX41" fmla="*/ 2981576 w 12200991"/>
              <a:gd name="connsiteY41" fmla="*/ 1322228 h 1822869"/>
              <a:gd name="connsiteX42" fmla="*/ 2632784 w 12200991"/>
              <a:gd name="connsiteY42" fmla="*/ 1312801 h 1822869"/>
              <a:gd name="connsiteX43" fmla="*/ 2331127 w 12200991"/>
              <a:gd name="connsiteY43" fmla="*/ 1331655 h 1822869"/>
              <a:gd name="connsiteX44" fmla="*/ 2086030 w 12200991"/>
              <a:gd name="connsiteY44" fmla="*/ 1341081 h 1822869"/>
              <a:gd name="connsiteX45" fmla="*/ 1737238 w 12200991"/>
              <a:gd name="connsiteY45" fmla="*/ 1388215 h 1822869"/>
              <a:gd name="connsiteX46" fmla="*/ 1454434 w 12200991"/>
              <a:gd name="connsiteY46" fmla="*/ 1425923 h 1822869"/>
              <a:gd name="connsiteX47" fmla="*/ 1247044 w 12200991"/>
              <a:gd name="connsiteY47" fmla="*/ 1463630 h 1822869"/>
              <a:gd name="connsiteX48" fmla="*/ 1039654 w 12200991"/>
              <a:gd name="connsiteY48" fmla="*/ 1501337 h 1822869"/>
              <a:gd name="connsiteX49" fmla="*/ 785131 w 12200991"/>
              <a:gd name="connsiteY49" fmla="*/ 1567325 h 1822869"/>
              <a:gd name="connsiteX50" fmla="*/ 587168 w 12200991"/>
              <a:gd name="connsiteY50" fmla="*/ 1614459 h 1822869"/>
              <a:gd name="connsiteX51" fmla="*/ 408059 w 12200991"/>
              <a:gd name="connsiteY51" fmla="*/ 1671020 h 1822869"/>
              <a:gd name="connsiteX52" fmla="*/ 144108 w 12200991"/>
              <a:gd name="connsiteY52" fmla="*/ 1755861 h 1822869"/>
              <a:gd name="connsiteX53" fmla="*/ 31281 w 12200991"/>
              <a:gd name="connsiteY53" fmla="*/ 1822869 h 1822869"/>
              <a:gd name="connsiteX54" fmla="*/ 2707 w 12200991"/>
              <a:gd name="connsiteY54" fmla="*/ 807555 h 1822869"/>
              <a:gd name="connsiteX55" fmla="*/ 35 w 12200991"/>
              <a:gd name="connsiteY55" fmla="*/ 6865 h 1822869"/>
              <a:gd name="connsiteX0" fmla="*/ 5019 w 12205975"/>
              <a:gd name="connsiteY0" fmla="*/ 6865 h 1815034"/>
              <a:gd name="connsiteX1" fmla="*/ 463353 w 12205975"/>
              <a:gd name="connsiteY1" fmla="*/ 9637 h 1815034"/>
              <a:gd name="connsiteX2" fmla="*/ 2436533 w 12205975"/>
              <a:gd name="connsiteY2" fmla="*/ 74 h 1815034"/>
              <a:gd name="connsiteX3" fmla="*/ 12196548 w 12205975"/>
              <a:gd name="connsiteY3" fmla="*/ 11902 h 1815034"/>
              <a:gd name="connsiteX4" fmla="*/ 12205975 w 12205975"/>
              <a:gd name="connsiteY4" fmla="*/ 1331655 h 1815034"/>
              <a:gd name="connsiteX5" fmla="*/ 11951451 w 12205975"/>
              <a:gd name="connsiteY5" fmla="*/ 1359935 h 1815034"/>
              <a:gd name="connsiteX6" fmla="*/ 11687500 w 12205975"/>
              <a:gd name="connsiteY6" fmla="*/ 1397642 h 1815034"/>
              <a:gd name="connsiteX7" fmla="*/ 11329282 w 12205975"/>
              <a:gd name="connsiteY7" fmla="*/ 1416496 h 1815034"/>
              <a:gd name="connsiteX8" fmla="*/ 11037051 w 12205975"/>
              <a:gd name="connsiteY8" fmla="*/ 1454203 h 1815034"/>
              <a:gd name="connsiteX9" fmla="*/ 10876795 w 12205975"/>
              <a:gd name="connsiteY9" fmla="*/ 1473057 h 1815034"/>
              <a:gd name="connsiteX10" fmla="*/ 10707113 w 12205975"/>
              <a:gd name="connsiteY10" fmla="*/ 1491910 h 1815034"/>
              <a:gd name="connsiteX11" fmla="*/ 10575137 w 12205975"/>
              <a:gd name="connsiteY11" fmla="*/ 1501337 h 1815034"/>
              <a:gd name="connsiteX12" fmla="*/ 10462016 w 12205975"/>
              <a:gd name="connsiteY12" fmla="*/ 1510764 h 1815034"/>
              <a:gd name="connsiteX13" fmla="*/ 10292333 w 12205975"/>
              <a:gd name="connsiteY13" fmla="*/ 1529617 h 1815034"/>
              <a:gd name="connsiteX14" fmla="*/ 10169785 w 12205975"/>
              <a:gd name="connsiteY14" fmla="*/ 1539044 h 1815034"/>
              <a:gd name="connsiteX15" fmla="*/ 10066090 w 12205975"/>
              <a:gd name="connsiteY15" fmla="*/ 1539044 h 1815034"/>
              <a:gd name="connsiteX16" fmla="*/ 9896408 w 12205975"/>
              <a:gd name="connsiteY16" fmla="*/ 1557898 h 1815034"/>
              <a:gd name="connsiteX17" fmla="*/ 9773859 w 12205975"/>
              <a:gd name="connsiteY17" fmla="*/ 1576751 h 1815034"/>
              <a:gd name="connsiteX18" fmla="*/ 9651311 w 12205975"/>
              <a:gd name="connsiteY18" fmla="*/ 1576751 h 1815034"/>
              <a:gd name="connsiteX19" fmla="*/ 9547616 w 12205975"/>
              <a:gd name="connsiteY19" fmla="*/ 1576751 h 1815034"/>
              <a:gd name="connsiteX20" fmla="*/ 9387360 w 12205975"/>
              <a:gd name="connsiteY20" fmla="*/ 1595605 h 1815034"/>
              <a:gd name="connsiteX21" fmla="*/ 9274238 w 12205975"/>
              <a:gd name="connsiteY21" fmla="*/ 1605032 h 1815034"/>
              <a:gd name="connsiteX22" fmla="*/ 8991434 w 12205975"/>
              <a:gd name="connsiteY22" fmla="*/ 1633312 h 1815034"/>
              <a:gd name="connsiteX23" fmla="*/ 8802898 w 12205975"/>
              <a:gd name="connsiteY23" fmla="*/ 1642739 h 1815034"/>
              <a:gd name="connsiteX24" fmla="*/ 8661496 w 12205975"/>
              <a:gd name="connsiteY24" fmla="*/ 1652166 h 1815034"/>
              <a:gd name="connsiteX25" fmla="*/ 8435253 w 12205975"/>
              <a:gd name="connsiteY25" fmla="*/ 1661593 h 1815034"/>
              <a:gd name="connsiteX26" fmla="*/ 8265570 w 12205975"/>
              <a:gd name="connsiteY26" fmla="*/ 1671020 h 1815034"/>
              <a:gd name="connsiteX27" fmla="*/ 8020474 w 12205975"/>
              <a:gd name="connsiteY27" fmla="*/ 1689873 h 1815034"/>
              <a:gd name="connsiteX28" fmla="*/ 7813084 w 12205975"/>
              <a:gd name="connsiteY28" fmla="*/ 1699300 h 1815034"/>
              <a:gd name="connsiteX29" fmla="*/ 7624548 w 12205975"/>
              <a:gd name="connsiteY29" fmla="*/ 1699300 h 1815034"/>
              <a:gd name="connsiteX30" fmla="*/ 7398304 w 12205975"/>
              <a:gd name="connsiteY30" fmla="*/ 1708727 h 1815034"/>
              <a:gd name="connsiteX31" fmla="*/ 7134354 w 12205975"/>
              <a:gd name="connsiteY31" fmla="*/ 1708727 h 1815034"/>
              <a:gd name="connsiteX32" fmla="*/ 6794989 w 12205975"/>
              <a:gd name="connsiteY32" fmla="*/ 1699300 h 1815034"/>
              <a:gd name="connsiteX33" fmla="*/ 6333076 w 12205975"/>
              <a:gd name="connsiteY33" fmla="*/ 1671020 h 1815034"/>
              <a:gd name="connsiteX34" fmla="*/ 5861735 w 12205975"/>
              <a:gd name="connsiteY34" fmla="*/ 1642739 h 1815034"/>
              <a:gd name="connsiteX35" fmla="*/ 5409249 w 12205975"/>
              <a:gd name="connsiteY35" fmla="*/ 1586178 h 1815034"/>
              <a:gd name="connsiteX36" fmla="*/ 4975616 w 12205975"/>
              <a:gd name="connsiteY36" fmla="*/ 1529617 h 1815034"/>
              <a:gd name="connsiteX37" fmla="*/ 4410008 w 12205975"/>
              <a:gd name="connsiteY37" fmla="*/ 1463630 h 1815034"/>
              <a:gd name="connsiteX38" fmla="*/ 3973234 w 12205975"/>
              <a:gd name="connsiteY38" fmla="*/ 1427509 h 1815034"/>
              <a:gd name="connsiteX39" fmla="*/ 3608729 w 12205975"/>
              <a:gd name="connsiteY39" fmla="*/ 1388216 h 1815034"/>
              <a:gd name="connsiteX40" fmla="*/ 3285076 w 12205975"/>
              <a:gd name="connsiteY40" fmla="*/ 1342668 h 1815034"/>
              <a:gd name="connsiteX41" fmla="*/ 2986560 w 12205975"/>
              <a:gd name="connsiteY41" fmla="*/ 1322228 h 1815034"/>
              <a:gd name="connsiteX42" fmla="*/ 2637768 w 12205975"/>
              <a:gd name="connsiteY42" fmla="*/ 1312801 h 1815034"/>
              <a:gd name="connsiteX43" fmla="*/ 2336111 w 12205975"/>
              <a:gd name="connsiteY43" fmla="*/ 1331655 h 1815034"/>
              <a:gd name="connsiteX44" fmla="*/ 2091014 w 12205975"/>
              <a:gd name="connsiteY44" fmla="*/ 1341081 h 1815034"/>
              <a:gd name="connsiteX45" fmla="*/ 1742222 w 12205975"/>
              <a:gd name="connsiteY45" fmla="*/ 1388215 h 1815034"/>
              <a:gd name="connsiteX46" fmla="*/ 1459418 w 12205975"/>
              <a:gd name="connsiteY46" fmla="*/ 1425923 h 1815034"/>
              <a:gd name="connsiteX47" fmla="*/ 1252028 w 12205975"/>
              <a:gd name="connsiteY47" fmla="*/ 1463630 h 1815034"/>
              <a:gd name="connsiteX48" fmla="*/ 1044638 w 12205975"/>
              <a:gd name="connsiteY48" fmla="*/ 1501337 h 1815034"/>
              <a:gd name="connsiteX49" fmla="*/ 790115 w 12205975"/>
              <a:gd name="connsiteY49" fmla="*/ 1567325 h 1815034"/>
              <a:gd name="connsiteX50" fmla="*/ 592152 w 12205975"/>
              <a:gd name="connsiteY50" fmla="*/ 1614459 h 1815034"/>
              <a:gd name="connsiteX51" fmla="*/ 413043 w 12205975"/>
              <a:gd name="connsiteY51" fmla="*/ 1671020 h 1815034"/>
              <a:gd name="connsiteX52" fmla="*/ 149092 w 12205975"/>
              <a:gd name="connsiteY52" fmla="*/ 1755861 h 1815034"/>
              <a:gd name="connsiteX53" fmla="*/ 10865 w 12205975"/>
              <a:gd name="connsiteY53" fmla="*/ 1815034 h 1815034"/>
              <a:gd name="connsiteX54" fmla="*/ 7691 w 12205975"/>
              <a:gd name="connsiteY54" fmla="*/ 807555 h 1815034"/>
              <a:gd name="connsiteX55" fmla="*/ 5019 w 12205975"/>
              <a:gd name="connsiteY55" fmla="*/ 6865 h 1815034"/>
              <a:gd name="connsiteX0" fmla="*/ 35 w 12200991"/>
              <a:gd name="connsiteY0" fmla="*/ 6865 h 1815034"/>
              <a:gd name="connsiteX1" fmla="*/ 458369 w 12200991"/>
              <a:gd name="connsiteY1" fmla="*/ 9637 h 1815034"/>
              <a:gd name="connsiteX2" fmla="*/ 2431549 w 12200991"/>
              <a:gd name="connsiteY2" fmla="*/ 74 h 1815034"/>
              <a:gd name="connsiteX3" fmla="*/ 12191564 w 12200991"/>
              <a:gd name="connsiteY3" fmla="*/ 11902 h 1815034"/>
              <a:gd name="connsiteX4" fmla="*/ 12200991 w 12200991"/>
              <a:gd name="connsiteY4" fmla="*/ 1331655 h 1815034"/>
              <a:gd name="connsiteX5" fmla="*/ 11946467 w 12200991"/>
              <a:gd name="connsiteY5" fmla="*/ 1359935 h 1815034"/>
              <a:gd name="connsiteX6" fmla="*/ 11682516 w 12200991"/>
              <a:gd name="connsiteY6" fmla="*/ 1397642 h 1815034"/>
              <a:gd name="connsiteX7" fmla="*/ 11324298 w 12200991"/>
              <a:gd name="connsiteY7" fmla="*/ 1416496 h 1815034"/>
              <a:gd name="connsiteX8" fmla="*/ 11032067 w 12200991"/>
              <a:gd name="connsiteY8" fmla="*/ 1454203 h 1815034"/>
              <a:gd name="connsiteX9" fmla="*/ 10871811 w 12200991"/>
              <a:gd name="connsiteY9" fmla="*/ 1473057 h 1815034"/>
              <a:gd name="connsiteX10" fmla="*/ 10702129 w 12200991"/>
              <a:gd name="connsiteY10" fmla="*/ 1491910 h 1815034"/>
              <a:gd name="connsiteX11" fmla="*/ 10570153 w 12200991"/>
              <a:gd name="connsiteY11" fmla="*/ 1501337 h 1815034"/>
              <a:gd name="connsiteX12" fmla="*/ 10457032 w 12200991"/>
              <a:gd name="connsiteY12" fmla="*/ 1510764 h 1815034"/>
              <a:gd name="connsiteX13" fmla="*/ 10287349 w 12200991"/>
              <a:gd name="connsiteY13" fmla="*/ 1529617 h 1815034"/>
              <a:gd name="connsiteX14" fmla="*/ 10164801 w 12200991"/>
              <a:gd name="connsiteY14" fmla="*/ 1539044 h 1815034"/>
              <a:gd name="connsiteX15" fmla="*/ 10061106 w 12200991"/>
              <a:gd name="connsiteY15" fmla="*/ 1539044 h 1815034"/>
              <a:gd name="connsiteX16" fmla="*/ 9891424 w 12200991"/>
              <a:gd name="connsiteY16" fmla="*/ 1557898 h 1815034"/>
              <a:gd name="connsiteX17" fmla="*/ 9768875 w 12200991"/>
              <a:gd name="connsiteY17" fmla="*/ 1576751 h 1815034"/>
              <a:gd name="connsiteX18" fmla="*/ 9646327 w 12200991"/>
              <a:gd name="connsiteY18" fmla="*/ 1576751 h 1815034"/>
              <a:gd name="connsiteX19" fmla="*/ 9542632 w 12200991"/>
              <a:gd name="connsiteY19" fmla="*/ 1576751 h 1815034"/>
              <a:gd name="connsiteX20" fmla="*/ 9382376 w 12200991"/>
              <a:gd name="connsiteY20" fmla="*/ 1595605 h 1815034"/>
              <a:gd name="connsiteX21" fmla="*/ 9269254 w 12200991"/>
              <a:gd name="connsiteY21" fmla="*/ 1605032 h 1815034"/>
              <a:gd name="connsiteX22" fmla="*/ 8986450 w 12200991"/>
              <a:gd name="connsiteY22" fmla="*/ 1633312 h 1815034"/>
              <a:gd name="connsiteX23" fmla="*/ 8797914 w 12200991"/>
              <a:gd name="connsiteY23" fmla="*/ 1642739 h 1815034"/>
              <a:gd name="connsiteX24" fmla="*/ 8656512 w 12200991"/>
              <a:gd name="connsiteY24" fmla="*/ 1652166 h 1815034"/>
              <a:gd name="connsiteX25" fmla="*/ 8430269 w 12200991"/>
              <a:gd name="connsiteY25" fmla="*/ 1661593 h 1815034"/>
              <a:gd name="connsiteX26" fmla="*/ 8260586 w 12200991"/>
              <a:gd name="connsiteY26" fmla="*/ 1671020 h 1815034"/>
              <a:gd name="connsiteX27" fmla="*/ 8015490 w 12200991"/>
              <a:gd name="connsiteY27" fmla="*/ 1689873 h 1815034"/>
              <a:gd name="connsiteX28" fmla="*/ 7808100 w 12200991"/>
              <a:gd name="connsiteY28" fmla="*/ 1699300 h 1815034"/>
              <a:gd name="connsiteX29" fmla="*/ 7619564 w 12200991"/>
              <a:gd name="connsiteY29" fmla="*/ 1699300 h 1815034"/>
              <a:gd name="connsiteX30" fmla="*/ 7393320 w 12200991"/>
              <a:gd name="connsiteY30" fmla="*/ 1708727 h 1815034"/>
              <a:gd name="connsiteX31" fmla="*/ 7129370 w 12200991"/>
              <a:gd name="connsiteY31" fmla="*/ 1708727 h 1815034"/>
              <a:gd name="connsiteX32" fmla="*/ 6790005 w 12200991"/>
              <a:gd name="connsiteY32" fmla="*/ 1699300 h 1815034"/>
              <a:gd name="connsiteX33" fmla="*/ 6328092 w 12200991"/>
              <a:gd name="connsiteY33" fmla="*/ 1671020 h 1815034"/>
              <a:gd name="connsiteX34" fmla="*/ 5856751 w 12200991"/>
              <a:gd name="connsiteY34" fmla="*/ 1642739 h 1815034"/>
              <a:gd name="connsiteX35" fmla="*/ 5404265 w 12200991"/>
              <a:gd name="connsiteY35" fmla="*/ 1586178 h 1815034"/>
              <a:gd name="connsiteX36" fmla="*/ 4970632 w 12200991"/>
              <a:gd name="connsiteY36" fmla="*/ 1529617 h 1815034"/>
              <a:gd name="connsiteX37" fmla="*/ 4405024 w 12200991"/>
              <a:gd name="connsiteY37" fmla="*/ 1463630 h 1815034"/>
              <a:gd name="connsiteX38" fmla="*/ 3968250 w 12200991"/>
              <a:gd name="connsiteY38" fmla="*/ 1427509 h 1815034"/>
              <a:gd name="connsiteX39" fmla="*/ 3603745 w 12200991"/>
              <a:gd name="connsiteY39" fmla="*/ 1388216 h 1815034"/>
              <a:gd name="connsiteX40" fmla="*/ 3280092 w 12200991"/>
              <a:gd name="connsiteY40" fmla="*/ 1342668 h 1815034"/>
              <a:gd name="connsiteX41" fmla="*/ 2981576 w 12200991"/>
              <a:gd name="connsiteY41" fmla="*/ 1322228 h 1815034"/>
              <a:gd name="connsiteX42" fmla="*/ 2632784 w 12200991"/>
              <a:gd name="connsiteY42" fmla="*/ 1312801 h 1815034"/>
              <a:gd name="connsiteX43" fmla="*/ 2331127 w 12200991"/>
              <a:gd name="connsiteY43" fmla="*/ 1331655 h 1815034"/>
              <a:gd name="connsiteX44" fmla="*/ 2086030 w 12200991"/>
              <a:gd name="connsiteY44" fmla="*/ 1341081 h 1815034"/>
              <a:gd name="connsiteX45" fmla="*/ 1737238 w 12200991"/>
              <a:gd name="connsiteY45" fmla="*/ 1388215 h 1815034"/>
              <a:gd name="connsiteX46" fmla="*/ 1454434 w 12200991"/>
              <a:gd name="connsiteY46" fmla="*/ 1425923 h 1815034"/>
              <a:gd name="connsiteX47" fmla="*/ 1247044 w 12200991"/>
              <a:gd name="connsiteY47" fmla="*/ 1463630 h 1815034"/>
              <a:gd name="connsiteX48" fmla="*/ 1039654 w 12200991"/>
              <a:gd name="connsiteY48" fmla="*/ 1501337 h 1815034"/>
              <a:gd name="connsiteX49" fmla="*/ 785131 w 12200991"/>
              <a:gd name="connsiteY49" fmla="*/ 1567325 h 1815034"/>
              <a:gd name="connsiteX50" fmla="*/ 587168 w 12200991"/>
              <a:gd name="connsiteY50" fmla="*/ 1614459 h 1815034"/>
              <a:gd name="connsiteX51" fmla="*/ 408059 w 12200991"/>
              <a:gd name="connsiteY51" fmla="*/ 1671020 h 1815034"/>
              <a:gd name="connsiteX52" fmla="*/ 144108 w 12200991"/>
              <a:gd name="connsiteY52" fmla="*/ 1755861 h 1815034"/>
              <a:gd name="connsiteX53" fmla="*/ 5881 w 12200991"/>
              <a:gd name="connsiteY53" fmla="*/ 1815034 h 1815034"/>
              <a:gd name="connsiteX54" fmla="*/ 2707 w 12200991"/>
              <a:gd name="connsiteY54" fmla="*/ 807555 h 1815034"/>
              <a:gd name="connsiteX55" fmla="*/ 35 w 12200991"/>
              <a:gd name="connsiteY55" fmla="*/ 6865 h 1815034"/>
              <a:gd name="connsiteX0" fmla="*/ 35 w 12200991"/>
              <a:gd name="connsiteY0" fmla="*/ 6865 h 1815034"/>
              <a:gd name="connsiteX1" fmla="*/ 458369 w 12200991"/>
              <a:gd name="connsiteY1" fmla="*/ 9637 h 1815034"/>
              <a:gd name="connsiteX2" fmla="*/ 2431549 w 12200991"/>
              <a:gd name="connsiteY2" fmla="*/ 74 h 1815034"/>
              <a:gd name="connsiteX3" fmla="*/ 12191564 w 12200991"/>
              <a:gd name="connsiteY3" fmla="*/ 11902 h 1815034"/>
              <a:gd name="connsiteX4" fmla="*/ 12200991 w 12200991"/>
              <a:gd name="connsiteY4" fmla="*/ 1331655 h 1815034"/>
              <a:gd name="connsiteX5" fmla="*/ 11946467 w 12200991"/>
              <a:gd name="connsiteY5" fmla="*/ 1359935 h 1815034"/>
              <a:gd name="connsiteX6" fmla="*/ 11682516 w 12200991"/>
              <a:gd name="connsiteY6" fmla="*/ 1397642 h 1815034"/>
              <a:gd name="connsiteX7" fmla="*/ 11324298 w 12200991"/>
              <a:gd name="connsiteY7" fmla="*/ 1416496 h 1815034"/>
              <a:gd name="connsiteX8" fmla="*/ 11032067 w 12200991"/>
              <a:gd name="connsiteY8" fmla="*/ 1454203 h 1815034"/>
              <a:gd name="connsiteX9" fmla="*/ 10871811 w 12200991"/>
              <a:gd name="connsiteY9" fmla="*/ 1473057 h 1815034"/>
              <a:gd name="connsiteX10" fmla="*/ 10702129 w 12200991"/>
              <a:gd name="connsiteY10" fmla="*/ 1491910 h 1815034"/>
              <a:gd name="connsiteX11" fmla="*/ 10570153 w 12200991"/>
              <a:gd name="connsiteY11" fmla="*/ 1501337 h 1815034"/>
              <a:gd name="connsiteX12" fmla="*/ 10457032 w 12200991"/>
              <a:gd name="connsiteY12" fmla="*/ 1510764 h 1815034"/>
              <a:gd name="connsiteX13" fmla="*/ 10287349 w 12200991"/>
              <a:gd name="connsiteY13" fmla="*/ 1529617 h 1815034"/>
              <a:gd name="connsiteX14" fmla="*/ 10164801 w 12200991"/>
              <a:gd name="connsiteY14" fmla="*/ 1539044 h 1815034"/>
              <a:gd name="connsiteX15" fmla="*/ 10061106 w 12200991"/>
              <a:gd name="connsiteY15" fmla="*/ 1539044 h 1815034"/>
              <a:gd name="connsiteX16" fmla="*/ 9891424 w 12200991"/>
              <a:gd name="connsiteY16" fmla="*/ 1557898 h 1815034"/>
              <a:gd name="connsiteX17" fmla="*/ 9768875 w 12200991"/>
              <a:gd name="connsiteY17" fmla="*/ 1576751 h 1815034"/>
              <a:gd name="connsiteX18" fmla="*/ 9646327 w 12200991"/>
              <a:gd name="connsiteY18" fmla="*/ 1576751 h 1815034"/>
              <a:gd name="connsiteX19" fmla="*/ 9542632 w 12200991"/>
              <a:gd name="connsiteY19" fmla="*/ 1576751 h 1815034"/>
              <a:gd name="connsiteX20" fmla="*/ 9382376 w 12200991"/>
              <a:gd name="connsiteY20" fmla="*/ 1595605 h 1815034"/>
              <a:gd name="connsiteX21" fmla="*/ 9269254 w 12200991"/>
              <a:gd name="connsiteY21" fmla="*/ 1605032 h 1815034"/>
              <a:gd name="connsiteX22" fmla="*/ 8986450 w 12200991"/>
              <a:gd name="connsiteY22" fmla="*/ 1633312 h 1815034"/>
              <a:gd name="connsiteX23" fmla="*/ 8797914 w 12200991"/>
              <a:gd name="connsiteY23" fmla="*/ 1642739 h 1815034"/>
              <a:gd name="connsiteX24" fmla="*/ 8656512 w 12200991"/>
              <a:gd name="connsiteY24" fmla="*/ 1652166 h 1815034"/>
              <a:gd name="connsiteX25" fmla="*/ 8430269 w 12200991"/>
              <a:gd name="connsiteY25" fmla="*/ 1661593 h 1815034"/>
              <a:gd name="connsiteX26" fmla="*/ 8260586 w 12200991"/>
              <a:gd name="connsiteY26" fmla="*/ 1671020 h 1815034"/>
              <a:gd name="connsiteX27" fmla="*/ 8015490 w 12200991"/>
              <a:gd name="connsiteY27" fmla="*/ 1689873 h 1815034"/>
              <a:gd name="connsiteX28" fmla="*/ 7808100 w 12200991"/>
              <a:gd name="connsiteY28" fmla="*/ 1699300 h 1815034"/>
              <a:gd name="connsiteX29" fmla="*/ 7619564 w 12200991"/>
              <a:gd name="connsiteY29" fmla="*/ 1699300 h 1815034"/>
              <a:gd name="connsiteX30" fmla="*/ 7393320 w 12200991"/>
              <a:gd name="connsiteY30" fmla="*/ 1708727 h 1815034"/>
              <a:gd name="connsiteX31" fmla="*/ 7129370 w 12200991"/>
              <a:gd name="connsiteY31" fmla="*/ 1708727 h 1815034"/>
              <a:gd name="connsiteX32" fmla="*/ 6790005 w 12200991"/>
              <a:gd name="connsiteY32" fmla="*/ 1699300 h 1815034"/>
              <a:gd name="connsiteX33" fmla="*/ 6328092 w 12200991"/>
              <a:gd name="connsiteY33" fmla="*/ 1671020 h 1815034"/>
              <a:gd name="connsiteX34" fmla="*/ 5856751 w 12200991"/>
              <a:gd name="connsiteY34" fmla="*/ 1642739 h 1815034"/>
              <a:gd name="connsiteX35" fmla="*/ 5404265 w 12200991"/>
              <a:gd name="connsiteY35" fmla="*/ 1586178 h 1815034"/>
              <a:gd name="connsiteX36" fmla="*/ 4970632 w 12200991"/>
              <a:gd name="connsiteY36" fmla="*/ 1529617 h 1815034"/>
              <a:gd name="connsiteX37" fmla="*/ 4405024 w 12200991"/>
              <a:gd name="connsiteY37" fmla="*/ 1463630 h 1815034"/>
              <a:gd name="connsiteX38" fmla="*/ 3968250 w 12200991"/>
              <a:gd name="connsiteY38" fmla="*/ 1427509 h 1815034"/>
              <a:gd name="connsiteX39" fmla="*/ 3603745 w 12200991"/>
              <a:gd name="connsiteY39" fmla="*/ 1388216 h 1815034"/>
              <a:gd name="connsiteX40" fmla="*/ 3280092 w 12200991"/>
              <a:gd name="connsiteY40" fmla="*/ 1342668 h 1815034"/>
              <a:gd name="connsiteX41" fmla="*/ 2981576 w 12200991"/>
              <a:gd name="connsiteY41" fmla="*/ 1322228 h 1815034"/>
              <a:gd name="connsiteX42" fmla="*/ 2632784 w 12200991"/>
              <a:gd name="connsiteY42" fmla="*/ 1312801 h 1815034"/>
              <a:gd name="connsiteX43" fmla="*/ 2331127 w 12200991"/>
              <a:gd name="connsiteY43" fmla="*/ 1331655 h 1815034"/>
              <a:gd name="connsiteX44" fmla="*/ 2086030 w 12200991"/>
              <a:gd name="connsiteY44" fmla="*/ 1341081 h 1815034"/>
              <a:gd name="connsiteX45" fmla="*/ 1737238 w 12200991"/>
              <a:gd name="connsiteY45" fmla="*/ 1388215 h 1815034"/>
              <a:gd name="connsiteX46" fmla="*/ 1454434 w 12200991"/>
              <a:gd name="connsiteY46" fmla="*/ 1425923 h 1815034"/>
              <a:gd name="connsiteX47" fmla="*/ 1247044 w 12200991"/>
              <a:gd name="connsiteY47" fmla="*/ 1463630 h 1815034"/>
              <a:gd name="connsiteX48" fmla="*/ 1039654 w 12200991"/>
              <a:gd name="connsiteY48" fmla="*/ 1501337 h 1815034"/>
              <a:gd name="connsiteX49" fmla="*/ 785131 w 12200991"/>
              <a:gd name="connsiteY49" fmla="*/ 1567325 h 1815034"/>
              <a:gd name="connsiteX50" fmla="*/ 587168 w 12200991"/>
              <a:gd name="connsiteY50" fmla="*/ 1614459 h 1815034"/>
              <a:gd name="connsiteX51" fmla="*/ 408059 w 12200991"/>
              <a:gd name="connsiteY51" fmla="*/ 1671020 h 1815034"/>
              <a:gd name="connsiteX52" fmla="*/ 144108 w 12200991"/>
              <a:gd name="connsiteY52" fmla="*/ 1755861 h 1815034"/>
              <a:gd name="connsiteX53" fmla="*/ 5881 w 12200991"/>
              <a:gd name="connsiteY53" fmla="*/ 1815034 h 1815034"/>
              <a:gd name="connsiteX54" fmla="*/ 2707 w 12200991"/>
              <a:gd name="connsiteY54" fmla="*/ 807555 h 1815034"/>
              <a:gd name="connsiteX55" fmla="*/ 35 w 12200991"/>
              <a:gd name="connsiteY55" fmla="*/ 6865 h 1815034"/>
              <a:gd name="connsiteX0" fmla="*/ 35 w 12200991"/>
              <a:gd name="connsiteY0" fmla="*/ 6865 h 1815034"/>
              <a:gd name="connsiteX1" fmla="*/ 458369 w 12200991"/>
              <a:gd name="connsiteY1" fmla="*/ 9637 h 1815034"/>
              <a:gd name="connsiteX2" fmla="*/ 2431549 w 12200991"/>
              <a:gd name="connsiteY2" fmla="*/ 74 h 1815034"/>
              <a:gd name="connsiteX3" fmla="*/ 12191564 w 12200991"/>
              <a:gd name="connsiteY3" fmla="*/ 11902 h 1815034"/>
              <a:gd name="connsiteX4" fmla="*/ 12200991 w 12200991"/>
              <a:gd name="connsiteY4" fmla="*/ 1331655 h 1815034"/>
              <a:gd name="connsiteX5" fmla="*/ 11946467 w 12200991"/>
              <a:gd name="connsiteY5" fmla="*/ 1359935 h 1815034"/>
              <a:gd name="connsiteX6" fmla="*/ 11682516 w 12200991"/>
              <a:gd name="connsiteY6" fmla="*/ 1397642 h 1815034"/>
              <a:gd name="connsiteX7" fmla="*/ 11324298 w 12200991"/>
              <a:gd name="connsiteY7" fmla="*/ 1416496 h 1815034"/>
              <a:gd name="connsiteX8" fmla="*/ 11032067 w 12200991"/>
              <a:gd name="connsiteY8" fmla="*/ 1454203 h 1815034"/>
              <a:gd name="connsiteX9" fmla="*/ 10871811 w 12200991"/>
              <a:gd name="connsiteY9" fmla="*/ 1473057 h 1815034"/>
              <a:gd name="connsiteX10" fmla="*/ 10702129 w 12200991"/>
              <a:gd name="connsiteY10" fmla="*/ 1491910 h 1815034"/>
              <a:gd name="connsiteX11" fmla="*/ 10570153 w 12200991"/>
              <a:gd name="connsiteY11" fmla="*/ 1501337 h 1815034"/>
              <a:gd name="connsiteX12" fmla="*/ 10457032 w 12200991"/>
              <a:gd name="connsiteY12" fmla="*/ 1510764 h 1815034"/>
              <a:gd name="connsiteX13" fmla="*/ 10287349 w 12200991"/>
              <a:gd name="connsiteY13" fmla="*/ 1529617 h 1815034"/>
              <a:gd name="connsiteX14" fmla="*/ 10164801 w 12200991"/>
              <a:gd name="connsiteY14" fmla="*/ 1539044 h 1815034"/>
              <a:gd name="connsiteX15" fmla="*/ 10061106 w 12200991"/>
              <a:gd name="connsiteY15" fmla="*/ 1539044 h 1815034"/>
              <a:gd name="connsiteX16" fmla="*/ 9891424 w 12200991"/>
              <a:gd name="connsiteY16" fmla="*/ 1557898 h 1815034"/>
              <a:gd name="connsiteX17" fmla="*/ 9768875 w 12200991"/>
              <a:gd name="connsiteY17" fmla="*/ 1576751 h 1815034"/>
              <a:gd name="connsiteX18" fmla="*/ 9646327 w 12200991"/>
              <a:gd name="connsiteY18" fmla="*/ 1576751 h 1815034"/>
              <a:gd name="connsiteX19" fmla="*/ 9542632 w 12200991"/>
              <a:gd name="connsiteY19" fmla="*/ 1576751 h 1815034"/>
              <a:gd name="connsiteX20" fmla="*/ 9382376 w 12200991"/>
              <a:gd name="connsiteY20" fmla="*/ 1595605 h 1815034"/>
              <a:gd name="connsiteX21" fmla="*/ 9269254 w 12200991"/>
              <a:gd name="connsiteY21" fmla="*/ 1605032 h 1815034"/>
              <a:gd name="connsiteX22" fmla="*/ 8986450 w 12200991"/>
              <a:gd name="connsiteY22" fmla="*/ 1633312 h 1815034"/>
              <a:gd name="connsiteX23" fmla="*/ 8797914 w 12200991"/>
              <a:gd name="connsiteY23" fmla="*/ 1642739 h 1815034"/>
              <a:gd name="connsiteX24" fmla="*/ 8656512 w 12200991"/>
              <a:gd name="connsiteY24" fmla="*/ 1652166 h 1815034"/>
              <a:gd name="connsiteX25" fmla="*/ 8430269 w 12200991"/>
              <a:gd name="connsiteY25" fmla="*/ 1661593 h 1815034"/>
              <a:gd name="connsiteX26" fmla="*/ 8260586 w 12200991"/>
              <a:gd name="connsiteY26" fmla="*/ 1671020 h 1815034"/>
              <a:gd name="connsiteX27" fmla="*/ 8015490 w 12200991"/>
              <a:gd name="connsiteY27" fmla="*/ 1689873 h 1815034"/>
              <a:gd name="connsiteX28" fmla="*/ 7808100 w 12200991"/>
              <a:gd name="connsiteY28" fmla="*/ 1699300 h 1815034"/>
              <a:gd name="connsiteX29" fmla="*/ 7619564 w 12200991"/>
              <a:gd name="connsiteY29" fmla="*/ 1699300 h 1815034"/>
              <a:gd name="connsiteX30" fmla="*/ 7393320 w 12200991"/>
              <a:gd name="connsiteY30" fmla="*/ 1708727 h 1815034"/>
              <a:gd name="connsiteX31" fmla="*/ 7129370 w 12200991"/>
              <a:gd name="connsiteY31" fmla="*/ 1708727 h 1815034"/>
              <a:gd name="connsiteX32" fmla="*/ 6790005 w 12200991"/>
              <a:gd name="connsiteY32" fmla="*/ 1699300 h 1815034"/>
              <a:gd name="connsiteX33" fmla="*/ 6328092 w 12200991"/>
              <a:gd name="connsiteY33" fmla="*/ 1671020 h 1815034"/>
              <a:gd name="connsiteX34" fmla="*/ 5856751 w 12200991"/>
              <a:gd name="connsiteY34" fmla="*/ 1642739 h 1815034"/>
              <a:gd name="connsiteX35" fmla="*/ 5404265 w 12200991"/>
              <a:gd name="connsiteY35" fmla="*/ 1586178 h 1815034"/>
              <a:gd name="connsiteX36" fmla="*/ 4970632 w 12200991"/>
              <a:gd name="connsiteY36" fmla="*/ 1529617 h 1815034"/>
              <a:gd name="connsiteX37" fmla="*/ 4405024 w 12200991"/>
              <a:gd name="connsiteY37" fmla="*/ 1463630 h 1815034"/>
              <a:gd name="connsiteX38" fmla="*/ 3968250 w 12200991"/>
              <a:gd name="connsiteY38" fmla="*/ 1427509 h 1815034"/>
              <a:gd name="connsiteX39" fmla="*/ 3603745 w 12200991"/>
              <a:gd name="connsiteY39" fmla="*/ 1388216 h 1815034"/>
              <a:gd name="connsiteX40" fmla="*/ 3280092 w 12200991"/>
              <a:gd name="connsiteY40" fmla="*/ 1342668 h 1815034"/>
              <a:gd name="connsiteX41" fmla="*/ 2981576 w 12200991"/>
              <a:gd name="connsiteY41" fmla="*/ 1322228 h 1815034"/>
              <a:gd name="connsiteX42" fmla="*/ 2632784 w 12200991"/>
              <a:gd name="connsiteY42" fmla="*/ 1312801 h 1815034"/>
              <a:gd name="connsiteX43" fmla="*/ 2331127 w 12200991"/>
              <a:gd name="connsiteY43" fmla="*/ 1331655 h 1815034"/>
              <a:gd name="connsiteX44" fmla="*/ 2086030 w 12200991"/>
              <a:gd name="connsiteY44" fmla="*/ 1341081 h 1815034"/>
              <a:gd name="connsiteX45" fmla="*/ 1737238 w 12200991"/>
              <a:gd name="connsiteY45" fmla="*/ 1388215 h 1815034"/>
              <a:gd name="connsiteX46" fmla="*/ 1454434 w 12200991"/>
              <a:gd name="connsiteY46" fmla="*/ 1425923 h 1815034"/>
              <a:gd name="connsiteX47" fmla="*/ 1247044 w 12200991"/>
              <a:gd name="connsiteY47" fmla="*/ 1463630 h 1815034"/>
              <a:gd name="connsiteX48" fmla="*/ 1039654 w 12200991"/>
              <a:gd name="connsiteY48" fmla="*/ 1501337 h 1815034"/>
              <a:gd name="connsiteX49" fmla="*/ 785131 w 12200991"/>
              <a:gd name="connsiteY49" fmla="*/ 1567325 h 1815034"/>
              <a:gd name="connsiteX50" fmla="*/ 587168 w 12200991"/>
              <a:gd name="connsiteY50" fmla="*/ 1614459 h 1815034"/>
              <a:gd name="connsiteX51" fmla="*/ 408059 w 12200991"/>
              <a:gd name="connsiteY51" fmla="*/ 1671020 h 1815034"/>
              <a:gd name="connsiteX52" fmla="*/ 144108 w 12200991"/>
              <a:gd name="connsiteY52" fmla="*/ 1755861 h 1815034"/>
              <a:gd name="connsiteX53" fmla="*/ 5881 w 12200991"/>
              <a:gd name="connsiteY53" fmla="*/ 1815034 h 1815034"/>
              <a:gd name="connsiteX54" fmla="*/ 2707 w 12200991"/>
              <a:gd name="connsiteY54" fmla="*/ 807555 h 1815034"/>
              <a:gd name="connsiteX55" fmla="*/ 35 w 12200991"/>
              <a:gd name="connsiteY55" fmla="*/ 6865 h 1815034"/>
              <a:gd name="connsiteX0" fmla="*/ 35 w 12200991"/>
              <a:gd name="connsiteY0" fmla="*/ 6865 h 1815034"/>
              <a:gd name="connsiteX1" fmla="*/ 458369 w 12200991"/>
              <a:gd name="connsiteY1" fmla="*/ 9637 h 1815034"/>
              <a:gd name="connsiteX2" fmla="*/ 2431549 w 12200991"/>
              <a:gd name="connsiteY2" fmla="*/ 74 h 1815034"/>
              <a:gd name="connsiteX3" fmla="*/ 12191564 w 12200991"/>
              <a:gd name="connsiteY3" fmla="*/ 11902 h 1815034"/>
              <a:gd name="connsiteX4" fmla="*/ 12200991 w 12200991"/>
              <a:gd name="connsiteY4" fmla="*/ 1331655 h 1815034"/>
              <a:gd name="connsiteX5" fmla="*/ 11946467 w 12200991"/>
              <a:gd name="connsiteY5" fmla="*/ 1359935 h 1815034"/>
              <a:gd name="connsiteX6" fmla="*/ 11682516 w 12200991"/>
              <a:gd name="connsiteY6" fmla="*/ 1397642 h 1815034"/>
              <a:gd name="connsiteX7" fmla="*/ 11324298 w 12200991"/>
              <a:gd name="connsiteY7" fmla="*/ 1416496 h 1815034"/>
              <a:gd name="connsiteX8" fmla="*/ 11032067 w 12200991"/>
              <a:gd name="connsiteY8" fmla="*/ 1454203 h 1815034"/>
              <a:gd name="connsiteX9" fmla="*/ 10871811 w 12200991"/>
              <a:gd name="connsiteY9" fmla="*/ 1473057 h 1815034"/>
              <a:gd name="connsiteX10" fmla="*/ 10702129 w 12200991"/>
              <a:gd name="connsiteY10" fmla="*/ 1491910 h 1815034"/>
              <a:gd name="connsiteX11" fmla="*/ 10570153 w 12200991"/>
              <a:gd name="connsiteY11" fmla="*/ 1501337 h 1815034"/>
              <a:gd name="connsiteX12" fmla="*/ 10457032 w 12200991"/>
              <a:gd name="connsiteY12" fmla="*/ 1510764 h 1815034"/>
              <a:gd name="connsiteX13" fmla="*/ 10287349 w 12200991"/>
              <a:gd name="connsiteY13" fmla="*/ 1529617 h 1815034"/>
              <a:gd name="connsiteX14" fmla="*/ 10164801 w 12200991"/>
              <a:gd name="connsiteY14" fmla="*/ 1539044 h 1815034"/>
              <a:gd name="connsiteX15" fmla="*/ 10061106 w 12200991"/>
              <a:gd name="connsiteY15" fmla="*/ 1539044 h 1815034"/>
              <a:gd name="connsiteX16" fmla="*/ 9891424 w 12200991"/>
              <a:gd name="connsiteY16" fmla="*/ 1557898 h 1815034"/>
              <a:gd name="connsiteX17" fmla="*/ 9768875 w 12200991"/>
              <a:gd name="connsiteY17" fmla="*/ 1576751 h 1815034"/>
              <a:gd name="connsiteX18" fmla="*/ 9646327 w 12200991"/>
              <a:gd name="connsiteY18" fmla="*/ 1576751 h 1815034"/>
              <a:gd name="connsiteX19" fmla="*/ 9542632 w 12200991"/>
              <a:gd name="connsiteY19" fmla="*/ 1576751 h 1815034"/>
              <a:gd name="connsiteX20" fmla="*/ 9382376 w 12200991"/>
              <a:gd name="connsiteY20" fmla="*/ 1595605 h 1815034"/>
              <a:gd name="connsiteX21" fmla="*/ 9269254 w 12200991"/>
              <a:gd name="connsiteY21" fmla="*/ 1605032 h 1815034"/>
              <a:gd name="connsiteX22" fmla="*/ 8986450 w 12200991"/>
              <a:gd name="connsiteY22" fmla="*/ 1633312 h 1815034"/>
              <a:gd name="connsiteX23" fmla="*/ 8797914 w 12200991"/>
              <a:gd name="connsiteY23" fmla="*/ 1642739 h 1815034"/>
              <a:gd name="connsiteX24" fmla="*/ 8656512 w 12200991"/>
              <a:gd name="connsiteY24" fmla="*/ 1652166 h 1815034"/>
              <a:gd name="connsiteX25" fmla="*/ 8430269 w 12200991"/>
              <a:gd name="connsiteY25" fmla="*/ 1661593 h 1815034"/>
              <a:gd name="connsiteX26" fmla="*/ 8260586 w 12200991"/>
              <a:gd name="connsiteY26" fmla="*/ 1671020 h 1815034"/>
              <a:gd name="connsiteX27" fmla="*/ 8015490 w 12200991"/>
              <a:gd name="connsiteY27" fmla="*/ 1689873 h 1815034"/>
              <a:gd name="connsiteX28" fmla="*/ 7808100 w 12200991"/>
              <a:gd name="connsiteY28" fmla="*/ 1699300 h 1815034"/>
              <a:gd name="connsiteX29" fmla="*/ 7619564 w 12200991"/>
              <a:gd name="connsiteY29" fmla="*/ 1699300 h 1815034"/>
              <a:gd name="connsiteX30" fmla="*/ 7393320 w 12200991"/>
              <a:gd name="connsiteY30" fmla="*/ 1708727 h 1815034"/>
              <a:gd name="connsiteX31" fmla="*/ 7129370 w 12200991"/>
              <a:gd name="connsiteY31" fmla="*/ 1708727 h 1815034"/>
              <a:gd name="connsiteX32" fmla="*/ 6790005 w 12200991"/>
              <a:gd name="connsiteY32" fmla="*/ 1699300 h 1815034"/>
              <a:gd name="connsiteX33" fmla="*/ 6328092 w 12200991"/>
              <a:gd name="connsiteY33" fmla="*/ 1671020 h 1815034"/>
              <a:gd name="connsiteX34" fmla="*/ 5856751 w 12200991"/>
              <a:gd name="connsiteY34" fmla="*/ 1642739 h 1815034"/>
              <a:gd name="connsiteX35" fmla="*/ 5404265 w 12200991"/>
              <a:gd name="connsiteY35" fmla="*/ 1586178 h 1815034"/>
              <a:gd name="connsiteX36" fmla="*/ 4970632 w 12200991"/>
              <a:gd name="connsiteY36" fmla="*/ 1529617 h 1815034"/>
              <a:gd name="connsiteX37" fmla="*/ 4405024 w 12200991"/>
              <a:gd name="connsiteY37" fmla="*/ 1463630 h 1815034"/>
              <a:gd name="connsiteX38" fmla="*/ 3968250 w 12200991"/>
              <a:gd name="connsiteY38" fmla="*/ 1427509 h 1815034"/>
              <a:gd name="connsiteX39" fmla="*/ 3603745 w 12200991"/>
              <a:gd name="connsiteY39" fmla="*/ 1388216 h 1815034"/>
              <a:gd name="connsiteX40" fmla="*/ 3280092 w 12200991"/>
              <a:gd name="connsiteY40" fmla="*/ 1342668 h 1815034"/>
              <a:gd name="connsiteX41" fmla="*/ 2981576 w 12200991"/>
              <a:gd name="connsiteY41" fmla="*/ 1322228 h 1815034"/>
              <a:gd name="connsiteX42" fmla="*/ 2632784 w 12200991"/>
              <a:gd name="connsiteY42" fmla="*/ 1312801 h 1815034"/>
              <a:gd name="connsiteX43" fmla="*/ 2331127 w 12200991"/>
              <a:gd name="connsiteY43" fmla="*/ 1331655 h 1815034"/>
              <a:gd name="connsiteX44" fmla="*/ 2086030 w 12200991"/>
              <a:gd name="connsiteY44" fmla="*/ 1341081 h 1815034"/>
              <a:gd name="connsiteX45" fmla="*/ 1737238 w 12200991"/>
              <a:gd name="connsiteY45" fmla="*/ 1388215 h 1815034"/>
              <a:gd name="connsiteX46" fmla="*/ 1454434 w 12200991"/>
              <a:gd name="connsiteY46" fmla="*/ 1425923 h 1815034"/>
              <a:gd name="connsiteX47" fmla="*/ 1247044 w 12200991"/>
              <a:gd name="connsiteY47" fmla="*/ 1463630 h 1815034"/>
              <a:gd name="connsiteX48" fmla="*/ 1039654 w 12200991"/>
              <a:gd name="connsiteY48" fmla="*/ 1501337 h 1815034"/>
              <a:gd name="connsiteX49" fmla="*/ 785131 w 12200991"/>
              <a:gd name="connsiteY49" fmla="*/ 1567325 h 1815034"/>
              <a:gd name="connsiteX50" fmla="*/ 587168 w 12200991"/>
              <a:gd name="connsiteY50" fmla="*/ 1614459 h 1815034"/>
              <a:gd name="connsiteX51" fmla="*/ 408059 w 12200991"/>
              <a:gd name="connsiteY51" fmla="*/ 1671020 h 1815034"/>
              <a:gd name="connsiteX52" fmla="*/ 144108 w 12200991"/>
              <a:gd name="connsiteY52" fmla="*/ 1755861 h 1815034"/>
              <a:gd name="connsiteX53" fmla="*/ 5881 w 12200991"/>
              <a:gd name="connsiteY53" fmla="*/ 1815034 h 1815034"/>
              <a:gd name="connsiteX54" fmla="*/ 2707 w 12200991"/>
              <a:gd name="connsiteY54" fmla="*/ 807555 h 1815034"/>
              <a:gd name="connsiteX55" fmla="*/ 35 w 12200991"/>
              <a:gd name="connsiteY55" fmla="*/ 6865 h 1815034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68250 w 12200991"/>
              <a:gd name="connsiteY38" fmla="*/ 1427435 h 1814960"/>
              <a:gd name="connsiteX39" fmla="*/ 3603745 w 12200991"/>
              <a:gd name="connsiteY39" fmla="*/ 1388142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68250 w 12200991"/>
              <a:gd name="connsiteY38" fmla="*/ 1427435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68250 w 12200991"/>
              <a:gd name="connsiteY38" fmla="*/ 1427435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885700 w 12200991"/>
              <a:gd name="connsiteY38" fmla="*/ 141960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885700 w 12200991"/>
              <a:gd name="connsiteY38" fmla="*/ 141960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26975 w 12200991"/>
              <a:gd name="connsiteY38" fmla="*/ 1422212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0946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2665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9601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9226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76677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2632 w 12200991"/>
              <a:gd name="connsiteY19" fmla="*/ 1576677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33238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38970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61106 w 12200991"/>
              <a:gd name="connsiteY15" fmla="*/ 1549417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87349 w 12200991"/>
              <a:gd name="connsiteY13" fmla="*/ 1521707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6422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9543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19034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82516 w 12200991"/>
              <a:gd name="connsiteY6" fmla="*/ 1397568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156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3270 w 12200991"/>
              <a:gd name="connsiteY39" fmla="*/ 1385530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6990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1767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31581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35 w 12200991"/>
              <a:gd name="connsiteY0" fmla="*/ 6791 h 1814960"/>
              <a:gd name="connsiteX1" fmla="*/ 458369 w 12200991"/>
              <a:gd name="connsiteY1" fmla="*/ 9563 h 1814960"/>
              <a:gd name="connsiteX2" fmla="*/ 2431549 w 12200991"/>
              <a:gd name="connsiteY2" fmla="*/ 0 h 1814960"/>
              <a:gd name="connsiteX3" fmla="*/ 12197914 w 12200991"/>
              <a:gd name="connsiteY3" fmla="*/ 11828 h 1814960"/>
              <a:gd name="connsiteX4" fmla="*/ 12200991 w 12200991"/>
              <a:gd name="connsiteY4" fmla="*/ 1331581 h 1814960"/>
              <a:gd name="connsiteX5" fmla="*/ 11946467 w 12200991"/>
              <a:gd name="connsiteY5" fmla="*/ 1359861 h 1814960"/>
              <a:gd name="connsiteX6" fmla="*/ 11679341 w 12200991"/>
              <a:gd name="connsiteY6" fmla="*/ 1392344 h 1814960"/>
              <a:gd name="connsiteX7" fmla="*/ 11324298 w 12200991"/>
              <a:gd name="connsiteY7" fmla="*/ 1424257 h 1814960"/>
              <a:gd name="connsiteX8" fmla="*/ 11032067 w 12200991"/>
              <a:gd name="connsiteY8" fmla="*/ 1454129 h 1814960"/>
              <a:gd name="connsiteX9" fmla="*/ 10871811 w 12200991"/>
              <a:gd name="connsiteY9" fmla="*/ 1472983 h 1814960"/>
              <a:gd name="connsiteX10" fmla="*/ 10702129 w 12200991"/>
              <a:gd name="connsiteY10" fmla="*/ 1491836 h 1814960"/>
              <a:gd name="connsiteX11" fmla="*/ 10570153 w 12200991"/>
              <a:gd name="connsiteY11" fmla="*/ 1501263 h 1814960"/>
              <a:gd name="connsiteX12" fmla="*/ 10457032 w 12200991"/>
              <a:gd name="connsiteY12" fmla="*/ 1510690 h 1814960"/>
              <a:gd name="connsiteX13" fmla="*/ 10293699 w 12200991"/>
              <a:gd name="connsiteY13" fmla="*/ 1526931 h 1814960"/>
              <a:gd name="connsiteX14" fmla="*/ 10164801 w 12200991"/>
              <a:gd name="connsiteY14" fmla="*/ 1538970 h 1814960"/>
              <a:gd name="connsiteX15" fmla="*/ 10057931 w 12200991"/>
              <a:gd name="connsiteY15" fmla="*/ 1544193 h 1814960"/>
              <a:gd name="connsiteX16" fmla="*/ 9891424 w 12200991"/>
              <a:gd name="connsiteY16" fmla="*/ 1557824 h 1814960"/>
              <a:gd name="connsiteX17" fmla="*/ 9768875 w 12200991"/>
              <a:gd name="connsiteY17" fmla="*/ 1568842 h 1814960"/>
              <a:gd name="connsiteX18" fmla="*/ 9646327 w 12200991"/>
              <a:gd name="connsiteY18" fmla="*/ 1576677 h 1814960"/>
              <a:gd name="connsiteX19" fmla="*/ 9545807 w 12200991"/>
              <a:gd name="connsiteY19" fmla="*/ 1584513 h 1814960"/>
              <a:gd name="connsiteX20" fmla="*/ 9382376 w 12200991"/>
              <a:gd name="connsiteY20" fmla="*/ 1595531 h 1814960"/>
              <a:gd name="connsiteX21" fmla="*/ 9269254 w 12200991"/>
              <a:gd name="connsiteY21" fmla="*/ 1604958 h 1814960"/>
              <a:gd name="connsiteX22" fmla="*/ 8986450 w 12200991"/>
              <a:gd name="connsiteY22" fmla="*/ 1628014 h 1814960"/>
              <a:gd name="connsiteX23" fmla="*/ 8797914 w 12200991"/>
              <a:gd name="connsiteY23" fmla="*/ 1642665 h 1814960"/>
              <a:gd name="connsiteX24" fmla="*/ 8656512 w 12200991"/>
              <a:gd name="connsiteY24" fmla="*/ 1652092 h 1814960"/>
              <a:gd name="connsiteX25" fmla="*/ 8430269 w 12200991"/>
              <a:gd name="connsiteY25" fmla="*/ 1661519 h 1814960"/>
              <a:gd name="connsiteX26" fmla="*/ 8260586 w 12200991"/>
              <a:gd name="connsiteY26" fmla="*/ 1670946 h 1814960"/>
              <a:gd name="connsiteX27" fmla="*/ 8015490 w 12200991"/>
              <a:gd name="connsiteY27" fmla="*/ 1689799 h 1814960"/>
              <a:gd name="connsiteX28" fmla="*/ 7808100 w 12200991"/>
              <a:gd name="connsiteY28" fmla="*/ 1696614 h 1814960"/>
              <a:gd name="connsiteX29" fmla="*/ 7619564 w 12200991"/>
              <a:gd name="connsiteY29" fmla="*/ 1699226 h 1814960"/>
              <a:gd name="connsiteX30" fmla="*/ 7393320 w 12200991"/>
              <a:gd name="connsiteY30" fmla="*/ 1708653 h 1814960"/>
              <a:gd name="connsiteX31" fmla="*/ 7129370 w 12200991"/>
              <a:gd name="connsiteY31" fmla="*/ 1708653 h 1814960"/>
              <a:gd name="connsiteX32" fmla="*/ 6790005 w 12200991"/>
              <a:gd name="connsiteY32" fmla="*/ 1699226 h 1814960"/>
              <a:gd name="connsiteX33" fmla="*/ 6328092 w 12200991"/>
              <a:gd name="connsiteY33" fmla="*/ 1676170 h 1814960"/>
              <a:gd name="connsiteX34" fmla="*/ 5856751 w 12200991"/>
              <a:gd name="connsiteY34" fmla="*/ 1640053 h 1814960"/>
              <a:gd name="connsiteX35" fmla="*/ 5404265 w 12200991"/>
              <a:gd name="connsiteY35" fmla="*/ 1586104 h 1814960"/>
              <a:gd name="connsiteX36" fmla="*/ 4970632 w 12200991"/>
              <a:gd name="connsiteY36" fmla="*/ 1529543 h 1814960"/>
              <a:gd name="connsiteX37" fmla="*/ 4405024 w 12200991"/>
              <a:gd name="connsiteY37" fmla="*/ 1463556 h 1814960"/>
              <a:gd name="connsiteX38" fmla="*/ 3930150 w 12200991"/>
              <a:gd name="connsiteY38" fmla="*/ 1411767 h 1814960"/>
              <a:gd name="connsiteX39" fmla="*/ 3616445 w 12200991"/>
              <a:gd name="connsiteY39" fmla="*/ 1380306 h 1814960"/>
              <a:gd name="connsiteX40" fmla="*/ 3280092 w 12200991"/>
              <a:gd name="connsiteY40" fmla="*/ 1342594 h 1814960"/>
              <a:gd name="connsiteX41" fmla="*/ 2981576 w 12200991"/>
              <a:gd name="connsiteY41" fmla="*/ 1322154 h 1814960"/>
              <a:gd name="connsiteX42" fmla="*/ 2632784 w 12200991"/>
              <a:gd name="connsiteY42" fmla="*/ 1312727 h 1814960"/>
              <a:gd name="connsiteX43" fmla="*/ 2331127 w 12200991"/>
              <a:gd name="connsiteY43" fmla="*/ 1328969 h 1814960"/>
              <a:gd name="connsiteX44" fmla="*/ 2086030 w 12200991"/>
              <a:gd name="connsiteY44" fmla="*/ 1341007 h 1814960"/>
              <a:gd name="connsiteX45" fmla="*/ 1737238 w 12200991"/>
              <a:gd name="connsiteY45" fmla="*/ 1388141 h 1814960"/>
              <a:gd name="connsiteX46" fmla="*/ 1454434 w 12200991"/>
              <a:gd name="connsiteY46" fmla="*/ 1425849 h 1814960"/>
              <a:gd name="connsiteX47" fmla="*/ 1247044 w 12200991"/>
              <a:gd name="connsiteY47" fmla="*/ 1463556 h 1814960"/>
              <a:gd name="connsiteX48" fmla="*/ 1039654 w 12200991"/>
              <a:gd name="connsiteY48" fmla="*/ 1501263 h 1814960"/>
              <a:gd name="connsiteX49" fmla="*/ 785131 w 12200991"/>
              <a:gd name="connsiteY49" fmla="*/ 1567251 h 1814960"/>
              <a:gd name="connsiteX50" fmla="*/ 587168 w 12200991"/>
              <a:gd name="connsiteY50" fmla="*/ 1614385 h 1814960"/>
              <a:gd name="connsiteX51" fmla="*/ 408059 w 12200991"/>
              <a:gd name="connsiteY51" fmla="*/ 1670946 h 1814960"/>
              <a:gd name="connsiteX52" fmla="*/ 144108 w 12200991"/>
              <a:gd name="connsiteY52" fmla="*/ 1755787 h 1814960"/>
              <a:gd name="connsiteX53" fmla="*/ 5881 w 12200991"/>
              <a:gd name="connsiteY53" fmla="*/ 1814960 h 1814960"/>
              <a:gd name="connsiteX54" fmla="*/ 2707 w 12200991"/>
              <a:gd name="connsiteY54" fmla="*/ 807481 h 1814960"/>
              <a:gd name="connsiteX55" fmla="*/ 35 w 12200991"/>
              <a:gd name="connsiteY55" fmla="*/ 6791 h 1814960"/>
              <a:gd name="connsiteX0" fmla="*/ 503 w 12198284"/>
              <a:gd name="connsiteY0" fmla="*/ 6791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503 w 12198284"/>
              <a:gd name="connsiteY55" fmla="*/ 6791 h 1814960"/>
              <a:gd name="connsiteX0" fmla="*/ 3678 w 12198284"/>
              <a:gd name="connsiteY0" fmla="*/ 6791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3678 w 12198284"/>
              <a:gd name="connsiteY55" fmla="*/ 6791 h 1814960"/>
              <a:gd name="connsiteX0" fmla="*/ 503 w 12198284"/>
              <a:gd name="connsiteY0" fmla="*/ 12014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503 w 12198284"/>
              <a:gd name="connsiteY55" fmla="*/ 12014 h 1814960"/>
              <a:gd name="connsiteX0" fmla="*/ 503 w 12198284"/>
              <a:gd name="connsiteY0" fmla="*/ 12014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503 w 12198284"/>
              <a:gd name="connsiteY55" fmla="*/ 12014 h 1814960"/>
              <a:gd name="connsiteX0" fmla="*/ 503 w 12198284"/>
              <a:gd name="connsiteY0" fmla="*/ 12014 h 1814960"/>
              <a:gd name="connsiteX1" fmla="*/ 455662 w 12198284"/>
              <a:gd name="connsiteY1" fmla="*/ 9563 h 1814960"/>
              <a:gd name="connsiteX2" fmla="*/ 2428842 w 12198284"/>
              <a:gd name="connsiteY2" fmla="*/ 0 h 1814960"/>
              <a:gd name="connsiteX3" fmla="*/ 12195207 w 12198284"/>
              <a:gd name="connsiteY3" fmla="*/ 11828 h 1814960"/>
              <a:gd name="connsiteX4" fmla="*/ 12198284 w 12198284"/>
              <a:gd name="connsiteY4" fmla="*/ 1331581 h 1814960"/>
              <a:gd name="connsiteX5" fmla="*/ 11943760 w 12198284"/>
              <a:gd name="connsiteY5" fmla="*/ 1359861 h 1814960"/>
              <a:gd name="connsiteX6" fmla="*/ 11676634 w 12198284"/>
              <a:gd name="connsiteY6" fmla="*/ 1392344 h 1814960"/>
              <a:gd name="connsiteX7" fmla="*/ 11321591 w 12198284"/>
              <a:gd name="connsiteY7" fmla="*/ 1424257 h 1814960"/>
              <a:gd name="connsiteX8" fmla="*/ 11029360 w 12198284"/>
              <a:gd name="connsiteY8" fmla="*/ 1454129 h 1814960"/>
              <a:gd name="connsiteX9" fmla="*/ 10869104 w 12198284"/>
              <a:gd name="connsiteY9" fmla="*/ 1472983 h 1814960"/>
              <a:gd name="connsiteX10" fmla="*/ 10699422 w 12198284"/>
              <a:gd name="connsiteY10" fmla="*/ 1491836 h 1814960"/>
              <a:gd name="connsiteX11" fmla="*/ 10567446 w 12198284"/>
              <a:gd name="connsiteY11" fmla="*/ 1501263 h 1814960"/>
              <a:gd name="connsiteX12" fmla="*/ 10454325 w 12198284"/>
              <a:gd name="connsiteY12" fmla="*/ 1510690 h 1814960"/>
              <a:gd name="connsiteX13" fmla="*/ 10290992 w 12198284"/>
              <a:gd name="connsiteY13" fmla="*/ 1526931 h 1814960"/>
              <a:gd name="connsiteX14" fmla="*/ 10162094 w 12198284"/>
              <a:gd name="connsiteY14" fmla="*/ 1538970 h 1814960"/>
              <a:gd name="connsiteX15" fmla="*/ 10055224 w 12198284"/>
              <a:gd name="connsiteY15" fmla="*/ 1544193 h 1814960"/>
              <a:gd name="connsiteX16" fmla="*/ 9888717 w 12198284"/>
              <a:gd name="connsiteY16" fmla="*/ 1557824 h 1814960"/>
              <a:gd name="connsiteX17" fmla="*/ 9766168 w 12198284"/>
              <a:gd name="connsiteY17" fmla="*/ 1568842 h 1814960"/>
              <a:gd name="connsiteX18" fmla="*/ 9643620 w 12198284"/>
              <a:gd name="connsiteY18" fmla="*/ 1576677 h 1814960"/>
              <a:gd name="connsiteX19" fmla="*/ 9543100 w 12198284"/>
              <a:gd name="connsiteY19" fmla="*/ 1584513 h 1814960"/>
              <a:gd name="connsiteX20" fmla="*/ 9379669 w 12198284"/>
              <a:gd name="connsiteY20" fmla="*/ 1595531 h 1814960"/>
              <a:gd name="connsiteX21" fmla="*/ 9266547 w 12198284"/>
              <a:gd name="connsiteY21" fmla="*/ 1604958 h 1814960"/>
              <a:gd name="connsiteX22" fmla="*/ 8983743 w 12198284"/>
              <a:gd name="connsiteY22" fmla="*/ 1628014 h 1814960"/>
              <a:gd name="connsiteX23" fmla="*/ 8795207 w 12198284"/>
              <a:gd name="connsiteY23" fmla="*/ 1642665 h 1814960"/>
              <a:gd name="connsiteX24" fmla="*/ 8653805 w 12198284"/>
              <a:gd name="connsiteY24" fmla="*/ 1652092 h 1814960"/>
              <a:gd name="connsiteX25" fmla="*/ 8427562 w 12198284"/>
              <a:gd name="connsiteY25" fmla="*/ 1661519 h 1814960"/>
              <a:gd name="connsiteX26" fmla="*/ 8257879 w 12198284"/>
              <a:gd name="connsiteY26" fmla="*/ 1670946 h 1814960"/>
              <a:gd name="connsiteX27" fmla="*/ 8012783 w 12198284"/>
              <a:gd name="connsiteY27" fmla="*/ 1689799 h 1814960"/>
              <a:gd name="connsiteX28" fmla="*/ 7805393 w 12198284"/>
              <a:gd name="connsiteY28" fmla="*/ 1696614 h 1814960"/>
              <a:gd name="connsiteX29" fmla="*/ 7616857 w 12198284"/>
              <a:gd name="connsiteY29" fmla="*/ 1699226 h 1814960"/>
              <a:gd name="connsiteX30" fmla="*/ 7390613 w 12198284"/>
              <a:gd name="connsiteY30" fmla="*/ 1708653 h 1814960"/>
              <a:gd name="connsiteX31" fmla="*/ 7126663 w 12198284"/>
              <a:gd name="connsiteY31" fmla="*/ 1708653 h 1814960"/>
              <a:gd name="connsiteX32" fmla="*/ 6787298 w 12198284"/>
              <a:gd name="connsiteY32" fmla="*/ 1699226 h 1814960"/>
              <a:gd name="connsiteX33" fmla="*/ 6325385 w 12198284"/>
              <a:gd name="connsiteY33" fmla="*/ 1676170 h 1814960"/>
              <a:gd name="connsiteX34" fmla="*/ 5854044 w 12198284"/>
              <a:gd name="connsiteY34" fmla="*/ 1640053 h 1814960"/>
              <a:gd name="connsiteX35" fmla="*/ 5401558 w 12198284"/>
              <a:gd name="connsiteY35" fmla="*/ 1586104 h 1814960"/>
              <a:gd name="connsiteX36" fmla="*/ 4967925 w 12198284"/>
              <a:gd name="connsiteY36" fmla="*/ 1529543 h 1814960"/>
              <a:gd name="connsiteX37" fmla="*/ 4402317 w 12198284"/>
              <a:gd name="connsiteY37" fmla="*/ 1463556 h 1814960"/>
              <a:gd name="connsiteX38" fmla="*/ 3927443 w 12198284"/>
              <a:gd name="connsiteY38" fmla="*/ 1411767 h 1814960"/>
              <a:gd name="connsiteX39" fmla="*/ 3613738 w 12198284"/>
              <a:gd name="connsiteY39" fmla="*/ 1380306 h 1814960"/>
              <a:gd name="connsiteX40" fmla="*/ 3277385 w 12198284"/>
              <a:gd name="connsiteY40" fmla="*/ 1342594 h 1814960"/>
              <a:gd name="connsiteX41" fmla="*/ 2978869 w 12198284"/>
              <a:gd name="connsiteY41" fmla="*/ 1322154 h 1814960"/>
              <a:gd name="connsiteX42" fmla="*/ 2630077 w 12198284"/>
              <a:gd name="connsiteY42" fmla="*/ 1312727 h 1814960"/>
              <a:gd name="connsiteX43" fmla="*/ 2328420 w 12198284"/>
              <a:gd name="connsiteY43" fmla="*/ 1328969 h 1814960"/>
              <a:gd name="connsiteX44" fmla="*/ 2083323 w 12198284"/>
              <a:gd name="connsiteY44" fmla="*/ 1341007 h 1814960"/>
              <a:gd name="connsiteX45" fmla="*/ 1734531 w 12198284"/>
              <a:gd name="connsiteY45" fmla="*/ 1388141 h 1814960"/>
              <a:gd name="connsiteX46" fmla="*/ 1451727 w 12198284"/>
              <a:gd name="connsiteY46" fmla="*/ 1425849 h 1814960"/>
              <a:gd name="connsiteX47" fmla="*/ 1244337 w 12198284"/>
              <a:gd name="connsiteY47" fmla="*/ 1463556 h 1814960"/>
              <a:gd name="connsiteX48" fmla="*/ 1036947 w 12198284"/>
              <a:gd name="connsiteY48" fmla="*/ 1501263 h 1814960"/>
              <a:gd name="connsiteX49" fmla="*/ 782424 w 12198284"/>
              <a:gd name="connsiteY49" fmla="*/ 1567251 h 1814960"/>
              <a:gd name="connsiteX50" fmla="*/ 584461 w 12198284"/>
              <a:gd name="connsiteY50" fmla="*/ 1614385 h 1814960"/>
              <a:gd name="connsiteX51" fmla="*/ 405352 w 12198284"/>
              <a:gd name="connsiteY51" fmla="*/ 1670946 h 1814960"/>
              <a:gd name="connsiteX52" fmla="*/ 141401 w 12198284"/>
              <a:gd name="connsiteY52" fmla="*/ 1755787 h 1814960"/>
              <a:gd name="connsiteX53" fmla="*/ 3174 w 12198284"/>
              <a:gd name="connsiteY53" fmla="*/ 1814960 h 1814960"/>
              <a:gd name="connsiteX54" fmla="*/ 0 w 12198284"/>
              <a:gd name="connsiteY54" fmla="*/ 807481 h 1814960"/>
              <a:gd name="connsiteX55" fmla="*/ 503 w 12198284"/>
              <a:gd name="connsiteY55" fmla="*/ 12014 h 1814960"/>
              <a:gd name="connsiteX0" fmla="*/ 503 w 12198284"/>
              <a:gd name="connsiteY0" fmla="*/ 9402 h 1812348"/>
              <a:gd name="connsiteX1" fmla="*/ 455662 w 12198284"/>
              <a:gd name="connsiteY1" fmla="*/ 6951 h 1812348"/>
              <a:gd name="connsiteX2" fmla="*/ 2428842 w 12198284"/>
              <a:gd name="connsiteY2" fmla="*/ 0 h 1812348"/>
              <a:gd name="connsiteX3" fmla="*/ 12195207 w 12198284"/>
              <a:gd name="connsiteY3" fmla="*/ 9216 h 1812348"/>
              <a:gd name="connsiteX4" fmla="*/ 12198284 w 12198284"/>
              <a:gd name="connsiteY4" fmla="*/ 1328969 h 1812348"/>
              <a:gd name="connsiteX5" fmla="*/ 11943760 w 12198284"/>
              <a:gd name="connsiteY5" fmla="*/ 1357249 h 1812348"/>
              <a:gd name="connsiteX6" fmla="*/ 11676634 w 12198284"/>
              <a:gd name="connsiteY6" fmla="*/ 1389732 h 1812348"/>
              <a:gd name="connsiteX7" fmla="*/ 11321591 w 12198284"/>
              <a:gd name="connsiteY7" fmla="*/ 1421645 h 1812348"/>
              <a:gd name="connsiteX8" fmla="*/ 11029360 w 12198284"/>
              <a:gd name="connsiteY8" fmla="*/ 1451517 h 1812348"/>
              <a:gd name="connsiteX9" fmla="*/ 10869104 w 12198284"/>
              <a:gd name="connsiteY9" fmla="*/ 1470371 h 1812348"/>
              <a:gd name="connsiteX10" fmla="*/ 10699422 w 12198284"/>
              <a:gd name="connsiteY10" fmla="*/ 1489224 h 1812348"/>
              <a:gd name="connsiteX11" fmla="*/ 10567446 w 12198284"/>
              <a:gd name="connsiteY11" fmla="*/ 1498651 h 1812348"/>
              <a:gd name="connsiteX12" fmla="*/ 10454325 w 12198284"/>
              <a:gd name="connsiteY12" fmla="*/ 1508078 h 1812348"/>
              <a:gd name="connsiteX13" fmla="*/ 10290992 w 12198284"/>
              <a:gd name="connsiteY13" fmla="*/ 1524319 h 1812348"/>
              <a:gd name="connsiteX14" fmla="*/ 10162094 w 12198284"/>
              <a:gd name="connsiteY14" fmla="*/ 1536358 h 1812348"/>
              <a:gd name="connsiteX15" fmla="*/ 10055224 w 12198284"/>
              <a:gd name="connsiteY15" fmla="*/ 1541581 h 1812348"/>
              <a:gd name="connsiteX16" fmla="*/ 9888717 w 12198284"/>
              <a:gd name="connsiteY16" fmla="*/ 1555212 h 1812348"/>
              <a:gd name="connsiteX17" fmla="*/ 9766168 w 12198284"/>
              <a:gd name="connsiteY17" fmla="*/ 1566230 h 1812348"/>
              <a:gd name="connsiteX18" fmla="*/ 9643620 w 12198284"/>
              <a:gd name="connsiteY18" fmla="*/ 1574065 h 1812348"/>
              <a:gd name="connsiteX19" fmla="*/ 9543100 w 12198284"/>
              <a:gd name="connsiteY19" fmla="*/ 1581901 h 1812348"/>
              <a:gd name="connsiteX20" fmla="*/ 9379669 w 12198284"/>
              <a:gd name="connsiteY20" fmla="*/ 1592919 h 1812348"/>
              <a:gd name="connsiteX21" fmla="*/ 9266547 w 12198284"/>
              <a:gd name="connsiteY21" fmla="*/ 1602346 h 1812348"/>
              <a:gd name="connsiteX22" fmla="*/ 8983743 w 12198284"/>
              <a:gd name="connsiteY22" fmla="*/ 1625402 h 1812348"/>
              <a:gd name="connsiteX23" fmla="*/ 8795207 w 12198284"/>
              <a:gd name="connsiteY23" fmla="*/ 1640053 h 1812348"/>
              <a:gd name="connsiteX24" fmla="*/ 8653805 w 12198284"/>
              <a:gd name="connsiteY24" fmla="*/ 1649480 h 1812348"/>
              <a:gd name="connsiteX25" fmla="*/ 8427562 w 12198284"/>
              <a:gd name="connsiteY25" fmla="*/ 1658907 h 1812348"/>
              <a:gd name="connsiteX26" fmla="*/ 8257879 w 12198284"/>
              <a:gd name="connsiteY26" fmla="*/ 1668334 h 1812348"/>
              <a:gd name="connsiteX27" fmla="*/ 8012783 w 12198284"/>
              <a:gd name="connsiteY27" fmla="*/ 1687187 h 1812348"/>
              <a:gd name="connsiteX28" fmla="*/ 7805393 w 12198284"/>
              <a:gd name="connsiteY28" fmla="*/ 1694002 h 1812348"/>
              <a:gd name="connsiteX29" fmla="*/ 7616857 w 12198284"/>
              <a:gd name="connsiteY29" fmla="*/ 1696614 h 1812348"/>
              <a:gd name="connsiteX30" fmla="*/ 7390613 w 12198284"/>
              <a:gd name="connsiteY30" fmla="*/ 1706041 h 1812348"/>
              <a:gd name="connsiteX31" fmla="*/ 7126663 w 12198284"/>
              <a:gd name="connsiteY31" fmla="*/ 1706041 h 1812348"/>
              <a:gd name="connsiteX32" fmla="*/ 6787298 w 12198284"/>
              <a:gd name="connsiteY32" fmla="*/ 1696614 h 1812348"/>
              <a:gd name="connsiteX33" fmla="*/ 6325385 w 12198284"/>
              <a:gd name="connsiteY33" fmla="*/ 1673558 h 1812348"/>
              <a:gd name="connsiteX34" fmla="*/ 5854044 w 12198284"/>
              <a:gd name="connsiteY34" fmla="*/ 1637441 h 1812348"/>
              <a:gd name="connsiteX35" fmla="*/ 5401558 w 12198284"/>
              <a:gd name="connsiteY35" fmla="*/ 1583492 h 1812348"/>
              <a:gd name="connsiteX36" fmla="*/ 4967925 w 12198284"/>
              <a:gd name="connsiteY36" fmla="*/ 1526931 h 1812348"/>
              <a:gd name="connsiteX37" fmla="*/ 4402317 w 12198284"/>
              <a:gd name="connsiteY37" fmla="*/ 1460944 h 1812348"/>
              <a:gd name="connsiteX38" fmla="*/ 3927443 w 12198284"/>
              <a:gd name="connsiteY38" fmla="*/ 1409155 h 1812348"/>
              <a:gd name="connsiteX39" fmla="*/ 3613738 w 12198284"/>
              <a:gd name="connsiteY39" fmla="*/ 1377694 h 1812348"/>
              <a:gd name="connsiteX40" fmla="*/ 3277385 w 12198284"/>
              <a:gd name="connsiteY40" fmla="*/ 1339982 h 1812348"/>
              <a:gd name="connsiteX41" fmla="*/ 2978869 w 12198284"/>
              <a:gd name="connsiteY41" fmla="*/ 1319542 h 1812348"/>
              <a:gd name="connsiteX42" fmla="*/ 2630077 w 12198284"/>
              <a:gd name="connsiteY42" fmla="*/ 1310115 h 1812348"/>
              <a:gd name="connsiteX43" fmla="*/ 2328420 w 12198284"/>
              <a:gd name="connsiteY43" fmla="*/ 1326357 h 1812348"/>
              <a:gd name="connsiteX44" fmla="*/ 2083323 w 12198284"/>
              <a:gd name="connsiteY44" fmla="*/ 1338395 h 1812348"/>
              <a:gd name="connsiteX45" fmla="*/ 1734531 w 12198284"/>
              <a:gd name="connsiteY45" fmla="*/ 1385529 h 1812348"/>
              <a:gd name="connsiteX46" fmla="*/ 1451727 w 12198284"/>
              <a:gd name="connsiteY46" fmla="*/ 1423237 h 1812348"/>
              <a:gd name="connsiteX47" fmla="*/ 1244337 w 12198284"/>
              <a:gd name="connsiteY47" fmla="*/ 1460944 h 1812348"/>
              <a:gd name="connsiteX48" fmla="*/ 1036947 w 12198284"/>
              <a:gd name="connsiteY48" fmla="*/ 1498651 h 1812348"/>
              <a:gd name="connsiteX49" fmla="*/ 782424 w 12198284"/>
              <a:gd name="connsiteY49" fmla="*/ 1564639 h 1812348"/>
              <a:gd name="connsiteX50" fmla="*/ 584461 w 12198284"/>
              <a:gd name="connsiteY50" fmla="*/ 1611773 h 1812348"/>
              <a:gd name="connsiteX51" fmla="*/ 405352 w 12198284"/>
              <a:gd name="connsiteY51" fmla="*/ 1668334 h 1812348"/>
              <a:gd name="connsiteX52" fmla="*/ 141401 w 12198284"/>
              <a:gd name="connsiteY52" fmla="*/ 1753175 h 1812348"/>
              <a:gd name="connsiteX53" fmla="*/ 3174 w 12198284"/>
              <a:gd name="connsiteY53" fmla="*/ 1812348 h 1812348"/>
              <a:gd name="connsiteX54" fmla="*/ 0 w 12198284"/>
              <a:gd name="connsiteY54" fmla="*/ 804869 h 1812348"/>
              <a:gd name="connsiteX55" fmla="*/ 503 w 12198284"/>
              <a:gd name="connsiteY55" fmla="*/ 9402 h 1812348"/>
              <a:gd name="connsiteX0" fmla="*/ 503 w 12198284"/>
              <a:gd name="connsiteY0" fmla="*/ 6790 h 1809736"/>
              <a:gd name="connsiteX1" fmla="*/ 455662 w 12198284"/>
              <a:gd name="connsiteY1" fmla="*/ 4339 h 1809736"/>
              <a:gd name="connsiteX2" fmla="*/ 2432017 w 12198284"/>
              <a:gd name="connsiteY2" fmla="*/ 0 h 1809736"/>
              <a:gd name="connsiteX3" fmla="*/ 12195207 w 12198284"/>
              <a:gd name="connsiteY3" fmla="*/ 6604 h 1809736"/>
              <a:gd name="connsiteX4" fmla="*/ 12198284 w 12198284"/>
              <a:gd name="connsiteY4" fmla="*/ 1326357 h 1809736"/>
              <a:gd name="connsiteX5" fmla="*/ 11943760 w 12198284"/>
              <a:gd name="connsiteY5" fmla="*/ 1354637 h 1809736"/>
              <a:gd name="connsiteX6" fmla="*/ 11676634 w 12198284"/>
              <a:gd name="connsiteY6" fmla="*/ 1387120 h 1809736"/>
              <a:gd name="connsiteX7" fmla="*/ 11321591 w 12198284"/>
              <a:gd name="connsiteY7" fmla="*/ 1419033 h 1809736"/>
              <a:gd name="connsiteX8" fmla="*/ 11029360 w 12198284"/>
              <a:gd name="connsiteY8" fmla="*/ 1448905 h 1809736"/>
              <a:gd name="connsiteX9" fmla="*/ 10869104 w 12198284"/>
              <a:gd name="connsiteY9" fmla="*/ 1467759 h 1809736"/>
              <a:gd name="connsiteX10" fmla="*/ 10699422 w 12198284"/>
              <a:gd name="connsiteY10" fmla="*/ 1486612 h 1809736"/>
              <a:gd name="connsiteX11" fmla="*/ 10567446 w 12198284"/>
              <a:gd name="connsiteY11" fmla="*/ 1496039 h 1809736"/>
              <a:gd name="connsiteX12" fmla="*/ 10454325 w 12198284"/>
              <a:gd name="connsiteY12" fmla="*/ 1505466 h 1809736"/>
              <a:gd name="connsiteX13" fmla="*/ 10290992 w 12198284"/>
              <a:gd name="connsiteY13" fmla="*/ 1521707 h 1809736"/>
              <a:gd name="connsiteX14" fmla="*/ 10162094 w 12198284"/>
              <a:gd name="connsiteY14" fmla="*/ 1533746 h 1809736"/>
              <a:gd name="connsiteX15" fmla="*/ 10055224 w 12198284"/>
              <a:gd name="connsiteY15" fmla="*/ 1538969 h 1809736"/>
              <a:gd name="connsiteX16" fmla="*/ 9888717 w 12198284"/>
              <a:gd name="connsiteY16" fmla="*/ 1552600 h 1809736"/>
              <a:gd name="connsiteX17" fmla="*/ 9766168 w 12198284"/>
              <a:gd name="connsiteY17" fmla="*/ 1563618 h 1809736"/>
              <a:gd name="connsiteX18" fmla="*/ 9643620 w 12198284"/>
              <a:gd name="connsiteY18" fmla="*/ 1571453 h 1809736"/>
              <a:gd name="connsiteX19" fmla="*/ 9543100 w 12198284"/>
              <a:gd name="connsiteY19" fmla="*/ 1579289 h 1809736"/>
              <a:gd name="connsiteX20" fmla="*/ 9379669 w 12198284"/>
              <a:gd name="connsiteY20" fmla="*/ 1590307 h 1809736"/>
              <a:gd name="connsiteX21" fmla="*/ 9266547 w 12198284"/>
              <a:gd name="connsiteY21" fmla="*/ 1599734 h 1809736"/>
              <a:gd name="connsiteX22" fmla="*/ 8983743 w 12198284"/>
              <a:gd name="connsiteY22" fmla="*/ 1622790 h 1809736"/>
              <a:gd name="connsiteX23" fmla="*/ 8795207 w 12198284"/>
              <a:gd name="connsiteY23" fmla="*/ 1637441 h 1809736"/>
              <a:gd name="connsiteX24" fmla="*/ 8653805 w 12198284"/>
              <a:gd name="connsiteY24" fmla="*/ 1646868 h 1809736"/>
              <a:gd name="connsiteX25" fmla="*/ 8427562 w 12198284"/>
              <a:gd name="connsiteY25" fmla="*/ 1656295 h 1809736"/>
              <a:gd name="connsiteX26" fmla="*/ 8257879 w 12198284"/>
              <a:gd name="connsiteY26" fmla="*/ 1665722 h 1809736"/>
              <a:gd name="connsiteX27" fmla="*/ 8012783 w 12198284"/>
              <a:gd name="connsiteY27" fmla="*/ 1684575 h 1809736"/>
              <a:gd name="connsiteX28" fmla="*/ 7805393 w 12198284"/>
              <a:gd name="connsiteY28" fmla="*/ 1691390 h 1809736"/>
              <a:gd name="connsiteX29" fmla="*/ 7616857 w 12198284"/>
              <a:gd name="connsiteY29" fmla="*/ 1694002 h 1809736"/>
              <a:gd name="connsiteX30" fmla="*/ 7390613 w 12198284"/>
              <a:gd name="connsiteY30" fmla="*/ 1703429 h 1809736"/>
              <a:gd name="connsiteX31" fmla="*/ 7126663 w 12198284"/>
              <a:gd name="connsiteY31" fmla="*/ 1703429 h 1809736"/>
              <a:gd name="connsiteX32" fmla="*/ 6787298 w 12198284"/>
              <a:gd name="connsiteY32" fmla="*/ 1694002 h 1809736"/>
              <a:gd name="connsiteX33" fmla="*/ 6325385 w 12198284"/>
              <a:gd name="connsiteY33" fmla="*/ 1670946 h 1809736"/>
              <a:gd name="connsiteX34" fmla="*/ 5854044 w 12198284"/>
              <a:gd name="connsiteY34" fmla="*/ 1634829 h 1809736"/>
              <a:gd name="connsiteX35" fmla="*/ 5401558 w 12198284"/>
              <a:gd name="connsiteY35" fmla="*/ 1580880 h 1809736"/>
              <a:gd name="connsiteX36" fmla="*/ 4967925 w 12198284"/>
              <a:gd name="connsiteY36" fmla="*/ 1524319 h 1809736"/>
              <a:gd name="connsiteX37" fmla="*/ 4402317 w 12198284"/>
              <a:gd name="connsiteY37" fmla="*/ 1458332 h 1809736"/>
              <a:gd name="connsiteX38" fmla="*/ 3927443 w 12198284"/>
              <a:gd name="connsiteY38" fmla="*/ 1406543 h 1809736"/>
              <a:gd name="connsiteX39" fmla="*/ 3613738 w 12198284"/>
              <a:gd name="connsiteY39" fmla="*/ 1375082 h 1809736"/>
              <a:gd name="connsiteX40" fmla="*/ 3277385 w 12198284"/>
              <a:gd name="connsiteY40" fmla="*/ 1337370 h 1809736"/>
              <a:gd name="connsiteX41" fmla="*/ 2978869 w 12198284"/>
              <a:gd name="connsiteY41" fmla="*/ 1316930 h 1809736"/>
              <a:gd name="connsiteX42" fmla="*/ 2630077 w 12198284"/>
              <a:gd name="connsiteY42" fmla="*/ 1307503 h 1809736"/>
              <a:gd name="connsiteX43" fmla="*/ 2328420 w 12198284"/>
              <a:gd name="connsiteY43" fmla="*/ 1323745 h 1809736"/>
              <a:gd name="connsiteX44" fmla="*/ 2083323 w 12198284"/>
              <a:gd name="connsiteY44" fmla="*/ 1335783 h 1809736"/>
              <a:gd name="connsiteX45" fmla="*/ 1734531 w 12198284"/>
              <a:gd name="connsiteY45" fmla="*/ 1382917 h 1809736"/>
              <a:gd name="connsiteX46" fmla="*/ 1451727 w 12198284"/>
              <a:gd name="connsiteY46" fmla="*/ 1420625 h 1809736"/>
              <a:gd name="connsiteX47" fmla="*/ 1244337 w 12198284"/>
              <a:gd name="connsiteY47" fmla="*/ 1458332 h 1809736"/>
              <a:gd name="connsiteX48" fmla="*/ 1036947 w 12198284"/>
              <a:gd name="connsiteY48" fmla="*/ 1496039 h 1809736"/>
              <a:gd name="connsiteX49" fmla="*/ 782424 w 12198284"/>
              <a:gd name="connsiteY49" fmla="*/ 1562027 h 1809736"/>
              <a:gd name="connsiteX50" fmla="*/ 584461 w 12198284"/>
              <a:gd name="connsiteY50" fmla="*/ 1609161 h 1809736"/>
              <a:gd name="connsiteX51" fmla="*/ 405352 w 12198284"/>
              <a:gd name="connsiteY51" fmla="*/ 1665722 h 1809736"/>
              <a:gd name="connsiteX52" fmla="*/ 141401 w 12198284"/>
              <a:gd name="connsiteY52" fmla="*/ 1750563 h 1809736"/>
              <a:gd name="connsiteX53" fmla="*/ 3174 w 12198284"/>
              <a:gd name="connsiteY53" fmla="*/ 1809736 h 1809736"/>
              <a:gd name="connsiteX54" fmla="*/ 0 w 12198284"/>
              <a:gd name="connsiteY54" fmla="*/ 802257 h 1809736"/>
              <a:gd name="connsiteX55" fmla="*/ 503 w 12198284"/>
              <a:gd name="connsiteY55" fmla="*/ 6790 h 1809736"/>
              <a:gd name="connsiteX0" fmla="*/ 32963 w 12230744"/>
              <a:gd name="connsiteY0" fmla="*/ 60032 h 1862978"/>
              <a:gd name="connsiteX1" fmla="*/ 484947 w 12230744"/>
              <a:gd name="connsiteY1" fmla="*/ 54969 h 1862978"/>
              <a:gd name="connsiteX2" fmla="*/ 2464477 w 12230744"/>
              <a:gd name="connsiteY2" fmla="*/ 53242 h 1862978"/>
              <a:gd name="connsiteX3" fmla="*/ 12227667 w 12230744"/>
              <a:gd name="connsiteY3" fmla="*/ 59846 h 1862978"/>
              <a:gd name="connsiteX4" fmla="*/ 12230744 w 12230744"/>
              <a:gd name="connsiteY4" fmla="*/ 1379599 h 1862978"/>
              <a:gd name="connsiteX5" fmla="*/ 11976220 w 12230744"/>
              <a:gd name="connsiteY5" fmla="*/ 1407879 h 1862978"/>
              <a:gd name="connsiteX6" fmla="*/ 11709094 w 12230744"/>
              <a:gd name="connsiteY6" fmla="*/ 1440362 h 1862978"/>
              <a:gd name="connsiteX7" fmla="*/ 11354051 w 12230744"/>
              <a:gd name="connsiteY7" fmla="*/ 1472275 h 1862978"/>
              <a:gd name="connsiteX8" fmla="*/ 11061820 w 12230744"/>
              <a:gd name="connsiteY8" fmla="*/ 1502147 h 1862978"/>
              <a:gd name="connsiteX9" fmla="*/ 10901564 w 12230744"/>
              <a:gd name="connsiteY9" fmla="*/ 1521001 h 1862978"/>
              <a:gd name="connsiteX10" fmla="*/ 10731882 w 12230744"/>
              <a:gd name="connsiteY10" fmla="*/ 1539854 h 1862978"/>
              <a:gd name="connsiteX11" fmla="*/ 10599906 w 12230744"/>
              <a:gd name="connsiteY11" fmla="*/ 1549281 h 1862978"/>
              <a:gd name="connsiteX12" fmla="*/ 10486785 w 12230744"/>
              <a:gd name="connsiteY12" fmla="*/ 1558708 h 1862978"/>
              <a:gd name="connsiteX13" fmla="*/ 10323452 w 12230744"/>
              <a:gd name="connsiteY13" fmla="*/ 1574949 h 1862978"/>
              <a:gd name="connsiteX14" fmla="*/ 10194554 w 12230744"/>
              <a:gd name="connsiteY14" fmla="*/ 1586988 h 1862978"/>
              <a:gd name="connsiteX15" fmla="*/ 10087684 w 12230744"/>
              <a:gd name="connsiteY15" fmla="*/ 1592211 h 1862978"/>
              <a:gd name="connsiteX16" fmla="*/ 9921177 w 12230744"/>
              <a:gd name="connsiteY16" fmla="*/ 1605842 h 1862978"/>
              <a:gd name="connsiteX17" fmla="*/ 9798628 w 12230744"/>
              <a:gd name="connsiteY17" fmla="*/ 1616860 h 1862978"/>
              <a:gd name="connsiteX18" fmla="*/ 9676080 w 12230744"/>
              <a:gd name="connsiteY18" fmla="*/ 1624695 h 1862978"/>
              <a:gd name="connsiteX19" fmla="*/ 9575560 w 12230744"/>
              <a:gd name="connsiteY19" fmla="*/ 1632531 h 1862978"/>
              <a:gd name="connsiteX20" fmla="*/ 9412129 w 12230744"/>
              <a:gd name="connsiteY20" fmla="*/ 1643549 h 1862978"/>
              <a:gd name="connsiteX21" fmla="*/ 9299007 w 12230744"/>
              <a:gd name="connsiteY21" fmla="*/ 1652976 h 1862978"/>
              <a:gd name="connsiteX22" fmla="*/ 9016203 w 12230744"/>
              <a:gd name="connsiteY22" fmla="*/ 1676032 h 1862978"/>
              <a:gd name="connsiteX23" fmla="*/ 8827667 w 12230744"/>
              <a:gd name="connsiteY23" fmla="*/ 1690683 h 1862978"/>
              <a:gd name="connsiteX24" fmla="*/ 8686265 w 12230744"/>
              <a:gd name="connsiteY24" fmla="*/ 1700110 h 1862978"/>
              <a:gd name="connsiteX25" fmla="*/ 8460022 w 12230744"/>
              <a:gd name="connsiteY25" fmla="*/ 1709537 h 1862978"/>
              <a:gd name="connsiteX26" fmla="*/ 8290339 w 12230744"/>
              <a:gd name="connsiteY26" fmla="*/ 1718964 h 1862978"/>
              <a:gd name="connsiteX27" fmla="*/ 8045243 w 12230744"/>
              <a:gd name="connsiteY27" fmla="*/ 1737817 h 1862978"/>
              <a:gd name="connsiteX28" fmla="*/ 7837853 w 12230744"/>
              <a:gd name="connsiteY28" fmla="*/ 1744632 h 1862978"/>
              <a:gd name="connsiteX29" fmla="*/ 7649317 w 12230744"/>
              <a:gd name="connsiteY29" fmla="*/ 1747244 h 1862978"/>
              <a:gd name="connsiteX30" fmla="*/ 7423073 w 12230744"/>
              <a:gd name="connsiteY30" fmla="*/ 1756671 h 1862978"/>
              <a:gd name="connsiteX31" fmla="*/ 7159123 w 12230744"/>
              <a:gd name="connsiteY31" fmla="*/ 1756671 h 1862978"/>
              <a:gd name="connsiteX32" fmla="*/ 6819758 w 12230744"/>
              <a:gd name="connsiteY32" fmla="*/ 1747244 h 1862978"/>
              <a:gd name="connsiteX33" fmla="*/ 6357845 w 12230744"/>
              <a:gd name="connsiteY33" fmla="*/ 1724188 h 1862978"/>
              <a:gd name="connsiteX34" fmla="*/ 5886504 w 12230744"/>
              <a:gd name="connsiteY34" fmla="*/ 1688071 h 1862978"/>
              <a:gd name="connsiteX35" fmla="*/ 5434018 w 12230744"/>
              <a:gd name="connsiteY35" fmla="*/ 1634122 h 1862978"/>
              <a:gd name="connsiteX36" fmla="*/ 5000385 w 12230744"/>
              <a:gd name="connsiteY36" fmla="*/ 1577561 h 1862978"/>
              <a:gd name="connsiteX37" fmla="*/ 4434777 w 12230744"/>
              <a:gd name="connsiteY37" fmla="*/ 1511574 h 1862978"/>
              <a:gd name="connsiteX38" fmla="*/ 3959903 w 12230744"/>
              <a:gd name="connsiteY38" fmla="*/ 1459785 h 1862978"/>
              <a:gd name="connsiteX39" fmla="*/ 3646198 w 12230744"/>
              <a:gd name="connsiteY39" fmla="*/ 1428324 h 1862978"/>
              <a:gd name="connsiteX40" fmla="*/ 3309845 w 12230744"/>
              <a:gd name="connsiteY40" fmla="*/ 1390612 h 1862978"/>
              <a:gd name="connsiteX41" fmla="*/ 3011329 w 12230744"/>
              <a:gd name="connsiteY41" fmla="*/ 1370172 h 1862978"/>
              <a:gd name="connsiteX42" fmla="*/ 2662537 w 12230744"/>
              <a:gd name="connsiteY42" fmla="*/ 1360745 h 1862978"/>
              <a:gd name="connsiteX43" fmla="*/ 2360880 w 12230744"/>
              <a:gd name="connsiteY43" fmla="*/ 1376987 h 1862978"/>
              <a:gd name="connsiteX44" fmla="*/ 2115783 w 12230744"/>
              <a:gd name="connsiteY44" fmla="*/ 1389025 h 1862978"/>
              <a:gd name="connsiteX45" fmla="*/ 1766991 w 12230744"/>
              <a:gd name="connsiteY45" fmla="*/ 1436159 h 1862978"/>
              <a:gd name="connsiteX46" fmla="*/ 1484187 w 12230744"/>
              <a:gd name="connsiteY46" fmla="*/ 1473867 h 1862978"/>
              <a:gd name="connsiteX47" fmla="*/ 1276797 w 12230744"/>
              <a:gd name="connsiteY47" fmla="*/ 1511574 h 1862978"/>
              <a:gd name="connsiteX48" fmla="*/ 1069407 w 12230744"/>
              <a:gd name="connsiteY48" fmla="*/ 1549281 h 1862978"/>
              <a:gd name="connsiteX49" fmla="*/ 814884 w 12230744"/>
              <a:gd name="connsiteY49" fmla="*/ 1615269 h 1862978"/>
              <a:gd name="connsiteX50" fmla="*/ 616921 w 12230744"/>
              <a:gd name="connsiteY50" fmla="*/ 1662403 h 1862978"/>
              <a:gd name="connsiteX51" fmla="*/ 437812 w 12230744"/>
              <a:gd name="connsiteY51" fmla="*/ 1718964 h 1862978"/>
              <a:gd name="connsiteX52" fmla="*/ 173861 w 12230744"/>
              <a:gd name="connsiteY52" fmla="*/ 1803805 h 1862978"/>
              <a:gd name="connsiteX53" fmla="*/ 35634 w 12230744"/>
              <a:gd name="connsiteY53" fmla="*/ 1862978 h 1862978"/>
              <a:gd name="connsiteX54" fmla="*/ 32460 w 12230744"/>
              <a:gd name="connsiteY54" fmla="*/ 855499 h 1862978"/>
              <a:gd name="connsiteX55" fmla="*/ 32963 w 12230744"/>
              <a:gd name="connsiteY55" fmla="*/ 60032 h 1862978"/>
              <a:gd name="connsiteX0" fmla="*/ 503 w 12198284"/>
              <a:gd name="connsiteY0" fmla="*/ 6790 h 1809736"/>
              <a:gd name="connsiteX1" fmla="*/ 452487 w 12198284"/>
              <a:gd name="connsiteY1" fmla="*/ 1727 h 1809736"/>
              <a:gd name="connsiteX2" fmla="*/ 2432017 w 12198284"/>
              <a:gd name="connsiteY2" fmla="*/ 0 h 1809736"/>
              <a:gd name="connsiteX3" fmla="*/ 12195207 w 12198284"/>
              <a:gd name="connsiteY3" fmla="*/ 6604 h 1809736"/>
              <a:gd name="connsiteX4" fmla="*/ 12198284 w 12198284"/>
              <a:gd name="connsiteY4" fmla="*/ 1326357 h 1809736"/>
              <a:gd name="connsiteX5" fmla="*/ 11943760 w 12198284"/>
              <a:gd name="connsiteY5" fmla="*/ 1354637 h 1809736"/>
              <a:gd name="connsiteX6" fmla="*/ 11676634 w 12198284"/>
              <a:gd name="connsiteY6" fmla="*/ 1387120 h 1809736"/>
              <a:gd name="connsiteX7" fmla="*/ 11321591 w 12198284"/>
              <a:gd name="connsiteY7" fmla="*/ 1419033 h 1809736"/>
              <a:gd name="connsiteX8" fmla="*/ 11029360 w 12198284"/>
              <a:gd name="connsiteY8" fmla="*/ 1448905 h 1809736"/>
              <a:gd name="connsiteX9" fmla="*/ 10869104 w 12198284"/>
              <a:gd name="connsiteY9" fmla="*/ 1467759 h 1809736"/>
              <a:gd name="connsiteX10" fmla="*/ 10699422 w 12198284"/>
              <a:gd name="connsiteY10" fmla="*/ 1486612 h 1809736"/>
              <a:gd name="connsiteX11" fmla="*/ 10567446 w 12198284"/>
              <a:gd name="connsiteY11" fmla="*/ 1496039 h 1809736"/>
              <a:gd name="connsiteX12" fmla="*/ 10454325 w 12198284"/>
              <a:gd name="connsiteY12" fmla="*/ 1505466 h 1809736"/>
              <a:gd name="connsiteX13" fmla="*/ 10290992 w 12198284"/>
              <a:gd name="connsiteY13" fmla="*/ 1521707 h 1809736"/>
              <a:gd name="connsiteX14" fmla="*/ 10162094 w 12198284"/>
              <a:gd name="connsiteY14" fmla="*/ 1533746 h 1809736"/>
              <a:gd name="connsiteX15" fmla="*/ 10055224 w 12198284"/>
              <a:gd name="connsiteY15" fmla="*/ 1538969 h 1809736"/>
              <a:gd name="connsiteX16" fmla="*/ 9888717 w 12198284"/>
              <a:gd name="connsiteY16" fmla="*/ 1552600 h 1809736"/>
              <a:gd name="connsiteX17" fmla="*/ 9766168 w 12198284"/>
              <a:gd name="connsiteY17" fmla="*/ 1563618 h 1809736"/>
              <a:gd name="connsiteX18" fmla="*/ 9643620 w 12198284"/>
              <a:gd name="connsiteY18" fmla="*/ 1571453 h 1809736"/>
              <a:gd name="connsiteX19" fmla="*/ 9543100 w 12198284"/>
              <a:gd name="connsiteY19" fmla="*/ 1579289 h 1809736"/>
              <a:gd name="connsiteX20" fmla="*/ 9379669 w 12198284"/>
              <a:gd name="connsiteY20" fmla="*/ 1590307 h 1809736"/>
              <a:gd name="connsiteX21" fmla="*/ 9266547 w 12198284"/>
              <a:gd name="connsiteY21" fmla="*/ 1599734 h 1809736"/>
              <a:gd name="connsiteX22" fmla="*/ 8983743 w 12198284"/>
              <a:gd name="connsiteY22" fmla="*/ 1622790 h 1809736"/>
              <a:gd name="connsiteX23" fmla="*/ 8795207 w 12198284"/>
              <a:gd name="connsiteY23" fmla="*/ 1637441 h 1809736"/>
              <a:gd name="connsiteX24" fmla="*/ 8653805 w 12198284"/>
              <a:gd name="connsiteY24" fmla="*/ 1646868 h 1809736"/>
              <a:gd name="connsiteX25" fmla="*/ 8427562 w 12198284"/>
              <a:gd name="connsiteY25" fmla="*/ 1656295 h 1809736"/>
              <a:gd name="connsiteX26" fmla="*/ 8257879 w 12198284"/>
              <a:gd name="connsiteY26" fmla="*/ 1665722 h 1809736"/>
              <a:gd name="connsiteX27" fmla="*/ 8012783 w 12198284"/>
              <a:gd name="connsiteY27" fmla="*/ 1684575 h 1809736"/>
              <a:gd name="connsiteX28" fmla="*/ 7805393 w 12198284"/>
              <a:gd name="connsiteY28" fmla="*/ 1691390 h 1809736"/>
              <a:gd name="connsiteX29" fmla="*/ 7616857 w 12198284"/>
              <a:gd name="connsiteY29" fmla="*/ 1694002 h 1809736"/>
              <a:gd name="connsiteX30" fmla="*/ 7390613 w 12198284"/>
              <a:gd name="connsiteY30" fmla="*/ 1703429 h 1809736"/>
              <a:gd name="connsiteX31" fmla="*/ 7126663 w 12198284"/>
              <a:gd name="connsiteY31" fmla="*/ 1703429 h 1809736"/>
              <a:gd name="connsiteX32" fmla="*/ 6787298 w 12198284"/>
              <a:gd name="connsiteY32" fmla="*/ 1694002 h 1809736"/>
              <a:gd name="connsiteX33" fmla="*/ 6325385 w 12198284"/>
              <a:gd name="connsiteY33" fmla="*/ 1670946 h 1809736"/>
              <a:gd name="connsiteX34" fmla="*/ 5854044 w 12198284"/>
              <a:gd name="connsiteY34" fmla="*/ 1634829 h 1809736"/>
              <a:gd name="connsiteX35" fmla="*/ 5401558 w 12198284"/>
              <a:gd name="connsiteY35" fmla="*/ 1580880 h 1809736"/>
              <a:gd name="connsiteX36" fmla="*/ 4967925 w 12198284"/>
              <a:gd name="connsiteY36" fmla="*/ 1524319 h 1809736"/>
              <a:gd name="connsiteX37" fmla="*/ 4402317 w 12198284"/>
              <a:gd name="connsiteY37" fmla="*/ 1458332 h 1809736"/>
              <a:gd name="connsiteX38" fmla="*/ 3927443 w 12198284"/>
              <a:gd name="connsiteY38" fmla="*/ 1406543 h 1809736"/>
              <a:gd name="connsiteX39" fmla="*/ 3613738 w 12198284"/>
              <a:gd name="connsiteY39" fmla="*/ 1375082 h 1809736"/>
              <a:gd name="connsiteX40" fmla="*/ 3277385 w 12198284"/>
              <a:gd name="connsiteY40" fmla="*/ 1337370 h 1809736"/>
              <a:gd name="connsiteX41" fmla="*/ 2978869 w 12198284"/>
              <a:gd name="connsiteY41" fmla="*/ 1316930 h 1809736"/>
              <a:gd name="connsiteX42" fmla="*/ 2630077 w 12198284"/>
              <a:gd name="connsiteY42" fmla="*/ 1307503 h 1809736"/>
              <a:gd name="connsiteX43" fmla="*/ 2328420 w 12198284"/>
              <a:gd name="connsiteY43" fmla="*/ 1323745 h 1809736"/>
              <a:gd name="connsiteX44" fmla="*/ 2083323 w 12198284"/>
              <a:gd name="connsiteY44" fmla="*/ 1335783 h 1809736"/>
              <a:gd name="connsiteX45" fmla="*/ 1734531 w 12198284"/>
              <a:gd name="connsiteY45" fmla="*/ 1382917 h 1809736"/>
              <a:gd name="connsiteX46" fmla="*/ 1451727 w 12198284"/>
              <a:gd name="connsiteY46" fmla="*/ 1420625 h 1809736"/>
              <a:gd name="connsiteX47" fmla="*/ 1244337 w 12198284"/>
              <a:gd name="connsiteY47" fmla="*/ 1458332 h 1809736"/>
              <a:gd name="connsiteX48" fmla="*/ 1036947 w 12198284"/>
              <a:gd name="connsiteY48" fmla="*/ 1496039 h 1809736"/>
              <a:gd name="connsiteX49" fmla="*/ 782424 w 12198284"/>
              <a:gd name="connsiteY49" fmla="*/ 1562027 h 1809736"/>
              <a:gd name="connsiteX50" fmla="*/ 584461 w 12198284"/>
              <a:gd name="connsiteY50" fmla="*/ 1609161 h 1809736"/>
              <a:gd name="connsiteX51" fmla="*/ 405352 w 12198284"/>
              <a:gd name="connsiteY51" fmla="*/ 1665722 h 1809736"/>
              <a:gd name="connsiteX52" fmla="*/ 141401 w 12198284"/>
              <a:gd name="connsiteY52" fmla="*/ 1750563 h 1809736"/>
              <a:gd name="connsiteX53" fmla="*/ 3174 w 12198284"/>
              <a:gd name="connsiteY53" fmla="*/ 1809736 h 1809736"/>
              <a:gd name="connsiteX54" fmla="*/ 0 w 12198284"/>
              <a:gd name="connsiteY54" fmla="*/ 802257 h 1809736"/>
              <a:gd name="connsiteX55" fmla="*/ 503 w 12198284"/>
              <a:gd name="connsiteY55" fmla="*/ 6790 h 1809736"/>
              <a:gd name="connsiteX0" fmla="*/ 503 w 12198284"/>
              <a:gd name="connsiteY0" fmla="*/ 4178 h 1809736"/>
              <a:gd name="connsiteX1" fmla="*/ 452487 w 12198284"/>
              <a:gd name="connsiteY1" fmla="*/ 1727 h 1809736"/>
              <a:gd name="connsiteX2" fmla="*/ 2432017 w 12198284"/>
              <a:gd name="connsiteY2" fmla="*/ 0 h 1809736"/>
              <a:gd name="connsiteX3" fmla="*/ 12195207 w 12198284"/>
              <a:gd name="connsiteY3" fmla="*/ 6604 h 1809736"/>
              <a:gd name="connsiteX4" fmla="*/ 12198284 w 12198284"/>
              <a:gd name="connsiteY4" fmla="*/ 1326357 h 1809736"/>
              <a:gd name="connsiteX5" fmla="*/ 11943760 w 12198284"/>
              <a:gd name="connsiteY5" fmla="*/ 1354637 h 1809736"/>
              <a:gd name="connsiteX6" fmla="*/ 11676634 w 12198284"/>
              <a:gd name="connsiteY6" fmla="*/ 1387120 h 1809736"/>
              <a:gd name="connsiteX7" fmla="*/ 11321591 w 12198284"/>
              <a:gd name="connsiteY7" fmla="*/ 1419033 h 1809736"/>
              <a:gd name="connsiteX8" fmla="*/ 11029360 w 12198284"/>
              <a:gd name="connsiteY8" fmla="*/ 1448905 h 1809736"/>
              <a:gd name="connsiteX9" fmla="*/ 10869104 w 12198284"/>
              <a:gd name="connsiteY9" fmla="*/ 1467759 h 1809736"/>
              <a:gd name="connsiteX10" fmla="*/ 10699422 w 12198284"/>
              <a:gd name="connsiteY10" fmla="*/ 1486612 h 1809736"/>
              <a:gd name="connsiteX11" fmla="*/ 10567446 w 12198284"/>
              <a:gd name="connsiteY11" fmla="*/ 1496039 h 1809736"/>
              <a:gd name="connsiteX12" fmla="*/ 10454325 w 12198284"/>
              <a:gd name="connsiteY12" fmla="*/ 1505466 h 1809736"/>
              <a:gd name="connsiteX13" fmla="*/ 10290992 w 12198284"/>
              <a:gd name="connsiteY13" fmla="*/ 1521707 h 1809736"/>
              <a:gd name="connsiteX14" fmla="*/ 10162094 w 12198284"/>
              <a:gd name="connsiteY14" fmla="*/ 1533746 h 1809736"/>
              <a:gd name="connsiteX15" fmla="*/ 10055224 w 12198284"/>
              <a:gd name="connsiteY15" fmla="*/ 1538969 h 1809736"/>
              <a:gd name="connsiteX16" fmla="*/ 9888717 w 12198284"/>
              <a:gd name="connsiteY16" fmla="*/ 1552600 h 1809736"/>
              <a:gd name="connsiteX17" fmla="*/ 9766168 w 12198284"/>
              <a:gd name="connsiteY17" fmla="*/ 1563618 h 1809736"/>
              <a:gd name="connsiteX18" fmla="*/ 9643620 w 12198284"/>
              <a:gd name="connsiteY18" fmla="*/ 1571453 h 1809736"/>
              <a:gd name="connsiteX19" fmla="*/ 9543100 w 12198284"/>
              <a:gd name="connsiteY19" fmla="*/ 1579289 h 1809736"/>
              <a:gd name="connsiteX20" fmla="*/ 9379669 w 12198284"/>
              <a:gd name="connsiteY20" fmla="*/ 1590307 h 1809736"/>
              <a:gd name="connsiteX21" fmla="*/ 9266547 w 12198284"/>
              <a:gd name="connsiteY21" fmla="*/ 1599734 h 1809736"/>
              <a:gd name="connsiteX22" fmla="*/ 8983743 w 12198284"/>
              <a:gd name="connsiteY22" fmla="*/ 1622790 h 1809736"/>
              <a:gd name="connsiteX23" fmla="*/ 8795207 w 12198284"/>
              <a:gd name="connsiteY23" fmla="*/ 1637441 h 1809736"/>
              <a:gd name="connsiteX24" fmla="*/ 8653805 w 12198284"/>
              <a:gd name="connsiteY24" fmla="*/ 1646868 h 1809736"/>
              <a:gd name="connsiteX25" fmla="*/ 8427562 w 12198284"/>
              <a:gd name="connsiteY25" fmla="*/ 1656295 h 1809736"/>
              <a:gd name="connsiteX26" fmla="*/ 8257879 w 12198284"/>
              <a:gd name="connsiteY26" fmla="*/ 1665722 h 1809736"/>
              <a:gd name="connsiteX27" fmla="*/ 8012783 w 12198284"/>
              <a:gd name="connsiteY27" fmla="*/ 1684575 h 1809736"/>
              <a:gd name="connsiteX28" fmla="*/ 7805393 w 12198284"/>
              <a:gd name="connsiteY28" fmla="*/ 1691390 h 1809736"/>
              <a:gd name="connsiteX29" fmla="*/ 7616857 w 12198284"/>
              <a:gd name="connsiteY29" fmla="*/ 1694002 h 1809736"/>
              <a:gd name="connsiteX30" fmla="*/ 7390613 w 12198284"/>
              <a:gd name="connsiteY30" fmla="*/ 1703429 h 1809736"/>
              <a:gd name="connsiteX31" fmla="*/ 7126663 w 12198284"/>
              <a:gd name="connsiteY31" fmla="*/ 1703429 h 1809736"/>
              <a:gd name="connsiteX32" fmla="*/ 6787298 w 12198284"/>
              <a:gd name="connsiteY32" fmla="*/ 1694002 h 1809736"/>
              <a:gd name="connsiteX33" fmla="*/ 6325385 w 12198284"/>
              <a:gd name="connsiteY33" fmla="*/ 1670946 h 1809736"/>
              <a:gd name="connsiteX34" fmla="*/ 5854044 w 12198284"/>
              <a:gd name="connsiteY34" fmla="*/ 1634829 h 1809736"/>
              <a:gd name="connsiteX35" fmla="*/ 5401558 w 12198284"/>
              <a:gd name="connsiteY35" fmla="*/ 1580880 h 1809736"/>
              <a:gd name="connsiteX36" fmla="*/ 4967925 w 12198284"/>
              <a:gd name="connsiteY36" fmla="*/ 1524319 h 1809736"/>
              <a:gd name="connsiteX37" fmla="*/ 4402317 w 12198284"/>
              <a:gd name="connsiteY37" fmla="*/ 1458332 h 1809736"/>
              <a:gd name="connsiteX38" fmla="*/ 3927443 w 12198284"/>
              <a:gd name="connsiteY38" fmla="*/ 1406543 h 1809736"/>
              <a:gd name="connsiteX39" fmla="*/ 3613738 w 12198284"/>
              <a:gd name="connsiteY39" fmla="*/ 1375082 h 1809736"/>
              <a:gd name="connsiteX40" fmla="*/ 3277385 w 12198284"/>
              <a:gd name="connsiteY40" fmla="*/ 1337370 h 1809736"/>
              <a:gd name="connsiteX41" fmla="*/ 2978869 w 12198284"/>
              <a:gd name="connsiteY41" fmla="*/ 1316930 h 1809736"/>
              <a:gd name="connsiteX42" fmla="*/ 2630077 w 12198284"/>
              <a:gd name="connsiteY42" fmla="*/ 1307503 h 1809736"/>
              <a:gd name="connsiteX43" fmla="*/ 2328420 w 12198284"/>
              <a:gd name="connsiteY43" fmla="*/ 1323745 h 1809736"/>
              <a:gd name="connsiteX44" fmla="*/ 2083323 w 12198284"/>
              <a:gd name="connsiteY44" fmla="*/ 1335783 h 1809736"/>
              <a:gd name="connsiteX45" fmla="*/ 1734531 w 12198284"/>
              <a:gd name="connsiteY45" fmla="*/ 1382917 h 1809736"/>
              <a:gd name="connsiteX46" fmla="*/ 1451727 w 12198284"/>
              <a:gd name="connsiteY46" fmla="*/ 1420625 h 1809736"/>
              <a:gd name="connsiteX47" fmla="*/ 1244337 w 12198284"/>
              <a:gd name="connsiteY47" fmla="*/ 1458332 h 1809736"/>
              <a:gd name="connsiteX48" fmla="*/ 1036947 w 12198284"/>
              <a:gd name="connsiteY48" fmla="*/ 1496039 h 1809736"/>
              <a:gd name="connsiteX49" fmla="*/ 782424 w 12198284"/>
              <a:gd name="connsiteY49" fmla="*/ 1562027 h 1809736"/>
              <a:gd name="connsiteX50" fmla="*/ 584461 w 12198284"/>
              <a:gd name="connsiteY50" fmla="*/ 1609161 h 1809736"/>
              <a:gd name="connsiteX51" fmla="*/ 405352 w 12198284"/>
              <a:gd name="connsiteY51" fmla="*/ 1665722 h 1809736"/>
              <a:gd name="connsiteX52" fmla="*/ 141401 w 12198284"/>
              <a:gd name="connsiteY52" fmla="*/ 1750563 h 1809736"/>
              <a:gd name="connsiteX53" fmla="*/ 3174 w 12198284"/>
              <a:gd name="connsiteY53" fmla="*/ 1809736 h 1809736"/>
              <a:gd name="connsiteX54" fmla="*/ 0 w 12198284"/>
              <a:gd name="connsiteY54" fmla="*/ 802257 h 1809736"/>
              <a:gd name="connsiteX55" fmla="*/ 503 w 12198284"/>
              <a:gd name="connsiteY55" fmla="*/ 4178 h 1809736"/>
              <a:gd name="connsiteX0" fmla="*/ 503 w 12198284"/>
              <a:gd name="connsiteY0" fmla="*/ 1566 h 1809736"/>
              <a:gd name="connsiteX1" fmla="*/ 452487 w 12198284"/>
              <a:gd name="connsiteY1" fmla="*/ 1727 h 1809736"/>
              <a:gd name="connsiteX2" fmla="*/ 2432017 w 12198284"/>
              <a:gd name="connsiteY2" fmla="*/ 0 h 1809736"/>
              <a:gd name="connsiteX3" fmla="*/ 12195207 w 12198284"/>
              <a:gd name="connsiteY3" fmla="*/ 6604 h 1809736"/>
              <a:gd name="connsiteX4" fmla="*/ 12198284 w 12198284"/>
              <a:gd name="connsiteY4" fmla="*/ 1326357 h 1809736"/>
              <a:gd name="connsiteX5" fmla="*/ 11943760 w 12198284"/>
              <a:gd name="connsiteY5" fmla="*/ 1354637 h 1809736"/>
              <a:gd name="connsiteX6" fmla="*/ 11676634 w 12198284"/>
              <a:gd name="connsiteY6" fmla="*/ 1387120 h 1809736"/>
              <a:gd name="connsiteX7" fmla="*/ 11321591 w 12198284"/>
              <a:gd name="connsiteY7" fmla="*/ 1419033 h 1809736"/>
              <a:gd name="connsiteX8" fmla="*/ 11029360 w 12198284"/>
              <a:gd name="connsiteY8" fmla="*/ 1448905 h 1809736"/>
              <a:gd name="connsiteX9" fmla="*/ 10869104 w 12198284"/>
              <a:gd name="connsiteY9" fmla="*/ 1467759 h 1809736"/>
              <a:gd name="connsiteX10" fmla="*/ 10699422 w 12198284"/>
              <a:gd name="connsiteY10" fmla="*/ 1486612 h 1809736"/>
              <a:gd name="connsiteX11" fmla="*/ 10567446 w 12198284"/>
              <a:gd name="connsiteY11" fmla="*/ 1496039 h 1809736"/>
              <a:gd name="connsiteX12" fmla="*/ 10454325 w 12198284"/>
              <a:gd name="connsiteY12" fmla="*/ 1505466 h 1809736"/>
              <a:gd name="connsiteX13" fmla="*/ 10290992 w 12198284"/>
              <a:gd name="connsiteY13" fmla="*/ 1521707 h 1809736"/>
              <a:gd name="connsiteX14" fmla="*/ 10162094 w 12198284"/>
              <a:gd name="connsiteY14" fmla="*/ 1533746 h 1809736"/>
              <a:gd name="connsiteX15" fmla="*/ 10055224 w 12198284"/>
              <a:gd name="connsiteY15" fmla="*/ 1538969 h 1809736"/>
              <a:gd name="connsiteX16" fmla="*/ 9888717 w 12198284"/>
              <a:gd name="connsiteY16" fmla="*/ 1552600 h 1809736"/>
              <a:gd name="connsiteX17" fmla="*/ 9766168 w 12198284"/>
              <a:gd name="connsiteY17" fmla="*/ 1563618 h 1809736"/>
              <a:gd name="connsiteX18" fmla="*/ 9643620 w 12198284"/>
              <a:gd name="connsiteY18" fmla="*/ 1571453 h 1809736"/>
              <a:gd name="connsiteX19" fmla="*/ 9543100 w 12198284"/>
              <a:gd name="connsiteY19" fmla="*/ 1579289 h 1809736"/>
              <a:gd name="connsiteX20" fmla="*/ 9379669 w 12198284"/>
              <a:gd name="connsiteY20" fmla="*/ 1590307 h 1809736"/>
              <a:gd name="connsiteX21" fmla="*/ 9266547 w 12198284"/>
              <a:gd name="connsiteY21" fmla="*/ 1599734 h 1809736"/>
              <a:gd name="connsiteX22" fmla="*/ 8983743 w 12198284"/>
              <a:gd name="connsiteY22" fmla="*/ 1622790 h 1809736"/>
              <a:gd name="connsiteX23" fmla="*/ 8795207 w 12198284"/>
              <a:gd name="connsiteY23" fmla="*/ 1637441 h 1809736"/>
              <a:gd name="connsiteX24" fmla="*/ 8653805 w 12198284"/>
              <a:gd name="connsiteY24" fmla="*/ 1646868 h 1809736"/>
              <a:gd name="connsiteX25" fmla="*/ 8427562 w 12198284"/>
              <a:gd name="connsiteY25" fmla="*/ 1656295 h 1809736"/>
              <a:gd name="connsiteX26" fmla="*/ 8257879 w 12198284"/>
              <a:gd name="connsiteY26" fmla="*/ 1665722 h 1809736"/>
              <a:gd name="connsiteX27" fmla="*/ 8012783 w 12198284"/>
              <a:gd name="connsiteY27" fmla="*/ 1684575 h 1809736"/>
              <a:gd name="connsiteX28" fmla="*/ 7805393 w 12198284"/>
              <a:gd name="connsiteY28" fmla="*/ 1691390 h 1809736"/>
              <a:gd name="connsiteX29" fmla="*/ 7616857 w 12198284"/>
              <a:gd name="connsiteY29" fmla="*/ 1694002 h 1809736"/>
              <a:gd name="connsiteX30" fmla="*/ 7390613 w 12198284"/>
              <a:gd name="connsiteY30" fmla="*/ 1703429 h 1809736"/>
              <a:gd name="connsiteX31" fmla="*/ 7126663 w 12198284"/>
              <a:gd name="connsiteY31" fmla="*/ 1703429 h 1809736"/>
              <a:gd name="connsiteX32" fmla="*/ 6787298 w 12198284"/>
              <a:gd name="connsiteY32" fmla="*/ 1694002 h 1809736"/>
              <a:gd name="connsiteX33" fmla="*/ 6325385 w 12198284"/>
              <a:gd name="connsiteY33" fmla="*/ 1670946 h 1809736"/>
              <a:gd name="connsiteX34" fmla="*/ 5854044 w 12198284"/>
              <a:gd name="connsiteY34" fmla="*/ 1634829 h 1809736"/>
              <a:gd name="connsiteX35" fmla="*/ 5401558 w 12198284"/>
              <a:gd name="connsiteY35" fmla="*/ 1580880 h 1809736"/>
              <a:gd name="connsiteX36" fmla="*/ 4967925 w 12198284"/>
              <a:gd name="connsiteY36" fmla="*/ 1524319 h 1809736"/>
              <a:gd name="connsiteX37" fmla="*/ 4402317 w 12198284"/>
              <a:gd name="connsiteY37" fmla="*/ 1458332 h 1809736"/>
              <a:gd name="connsiteX38" fmla="*/ 3927443 w 12198284"/>
              <a:gd name="connsiteY38" fmla="*/ 1406543 h 1809736"/>
              <a:gd name="connsiteX39" fmla="*/ 3613738 w 12198284"/>
              <a:gd name="connsiteY39" fmla="*/ 1375082 h 1809736"/>
              <a:gd name="connsiteX40" fmla="*/ 3277385 w 12198284"/>
              <a:gd name="connsiteY40" fmla="*/ 1337370 h 1809736"/>
              <a:gd name="connsiteX41" fmla="*/ 2978869 w 12198284"/>
              <a:gd name="connsiteY41" fmla="*/ 1316930 h 1809736"/>
              <a:gd name="connsiteX42" fmla="*/ 2630077 w 12198284"/>
              <a:gd name="connsiteY42" fmla="*/ 1307503 h 1809736"/>
              <a:gd name="connsiteX43" fmla="*/ 2328420 w 12198284"/>
              <a:gd name="connsiteY43" fmla="*/ 1323745 h 1809736"/>
              <a:gd name="connsiteX44" fmla="*/ 2083323 w 12198284"/>
              <a:gd name="connsiteY44" fmla="*/ 1335783 h 1809736"/>
              <a:gd name="connsiteX45" fmla="*/ 1734531 w 12198284"/>
              <a:gd name="connsiteY45" fmla="*/ 1382917 h 1809736"/>
              <a:gd name="connsiteX46" fmla="*/ 1451727 w 12198284"/>
              <a:gd name="connsiteY46" fmla="*/ 1420625 h 1809736"/>
              <a:gd name="connsiteX47" fmla="*/ 1244337 w 12198284"/>
              <a:gd name="connsiteY47" fmla="*/ 1458332 h 1809736"/>
              <a:gd name="connsiteX48" fmla="*/ 1036947 w 12198284"/>
              <a:gd name="connsiteY48" fmla="*/ 1496039 h 1809736"/>
              <a:gd name="connsiteX49" fmla="*/ 782424 w 12198284"/>
              <a:gd name="connsiteY49" fmla="*/ 1562027 h 1809736"/>
              <a:gd name="connsiteX50" fmla="*/ 584461 w 12198284"/>
              <a:gd name="connsiteY50" fmla="*/ 1609161 h 1809736"/>
              <a:gd name="connsiteX51" fmla="*/ 405352 w 12198284"/>
              <a:gd name="connsiteY51" fmla="*/ 1665722 h 1809736"/>
              <a:gd name="connsiteX52" fmla="*/ 141401 w 12198284"/>
              <a:gd name="connsiteY52" fmla="*/ 1750563 h 1809736"/>
              <a:gd name="connsiteX53" fmla="*/ 3174 w 12198284"/>
              <a:gd name="connsiteY53" fmla="*/ 1809736 h 1809736"/>
              <a:gd name="connsiteX54" fmla="*/ 0 w 12198284"/>
              <a:gd name="connsiteY54" fmla="*/ 802257 h 1809736"/>
              <a:gd name="connsiteX55" fmla="*/ 503 w 12198284"/>
              <a:gd name="connsiteY55" fmla="*/ 1566 h 180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8284" h="1809736">
                <a:moveTo>
                  <a:pt x="503" y="1566"/>
                </a:moveTo>
                <a:cubicBezTo>
                  <a:pt x="-282" y="1345"/>
                  <a:pt x="243297" y="4380"/>
                  <a:pt x="452487" y="1727"/>
                </a:cubicBezTo>
                <a:cubicBezTo>
                  <a:pt x="904974" y="722"/>
                  <a:pt x="450784" y="6830"/>
                  <a:pt x="2432017" y="0"/>
                </a:cubicBezTo>
                <a:lnTo>
                  <a:pt x="12195207" y="6604"/>
                </a:lnTo>
                <a:cubicBezTo>
                  <a:pt x="12198349" y="446522"/>
                  <a:pt x="12195142" y="886439"/>
                  <a:pt x="12198284" y="1326357"/>
                </a:cubicBezTo>
                <a:lnTo>
                  <a:pt x="11943760" y="1354637"/>
                </a:lnTo>
                <a:cubicBezTo>
                  <a:pt x="11854718" y="1365465"/>
                  <a:pt x="11765676" y="1381516"/>
                  <a:pt x="11676634" y="1387120"/>
                </a:cubicBezTo>
                <a:lnTo>
                  <a:pt x="11321591" y="1419033"/>
                </a:lnTo>
                <a:lnTo>
                  <a:pt x="11029360" y="1448905"/>
                </a:lnTo>
                <a:lnTo>
                  <a:pt x="10869104" y="1467759"/>
                </a:lnTo>
                <a:lnTo>
                  <a:pt x="10699422" y="1486612"/>
                </a:lnTo>
                <a:lnTo>
                  <a:pt x="10567446" y="1496039"/>
                </a:lnTo>
                <a:lnTo>
                  <a:pt x="10454325" y="1505466"/>
                </a:lnTo>
                <a:cubicBezTo>
                  <a:pt x="10397764" y="1511750"/>
                  <a:pt x="10436453" y="1507588"/>
                  <a:pt x="10290992" y="1521707"/>
                </a:cubicBezTo>
                <a:lnTo>
                  <a:pt x="10162094" y="1533746"/>
                </a:lnTo>
                <a:cubicBezTo>
                  <a:pt x="10126471" y="1535487"/>
                  <a:pt x="10189272" y="1526781"/>
                  <a:pt x="10055224" y="1538969"/>
                </a:cubicBezTo>
                <a:lnTo>
                  <a:pt x="9888717" y="1552600"/>
                </a:lnTo>
                <a:lnTo>
                  <a:pt x="9766168" y="1563618"/>
                </a:lnTo>
                <a:lnTo>
                  <a:pt x="9643620" y="1571453"/>
                </a:lnTo>
                <a:lnTo>
                  <a:pt x="9543100" y="1579289"/>
                </a:lnTo>
                <a:lnTo>
                  <a:pt x="9379669" y="1590307"/>
                </a:lnTo>
                <a:lnTo>
                  <a:pt x="9266547" y="1599734"/>
                </a:lnTo>
                <a:lnTo>
                  <a:pt x="8983743" y="1622790"/>
                </a:lnTo>
                <a:lnTo>
                  <a:pt x="8795207" y="1637441"/>
                </a:lnTo>
                <a:lnTo>
                  <a:pt x="8653805" y="1646868"/>
                </a:lnTo>
                <a:lnTo>
                  <a:pt x="8427562" y="1656295"/>
                </a:lnTo>
                <a:lnTo>
                  <a:pt x="8257879" y="1665722"/>
                </a:lnTo>
                <a:lnTo>
                  <a:pt x="8012783" y="1684575"/>
                </a:lnTo>
                <a:lnTo>
                  <a:pt x="7805393" y="1691390"/>
                </a:lnTo>
                <a:lnTo>
                  <a:pt x="7616857" y="1694002"/>
                </a:lnTo>
                <a:lnTo>
                  <a:pt x="7390613" y="1703429"/>
                </a:lnTo>
                <a:lnTo>
                  <a:pt x="7126663" y="1703429"/>
                </a:lnTo>
                <a:lnTo>
                  <a:pt x="6787298" y="1694002"/>
                </a:lnTo>
                <a:lnTo>
                  <a:pt x="6325385" y="1670946"/>
                </a:lnTo>
                <a:lnTo>
                  <a:pt x="5854044" y="1634829"/>
                </a:lnTo>
                <a:lnTo>
                  <a:pt x="5401558" y="1580880"/>
                </a:lnTo>
                <a:lnTo>
                  <a:pt x="4967925" y="1524319"/>
                </a:lnTo>
                <a:lnTo>
                  <a:pt x="4402317" y="1458332"/>
                </a:lnTo>
                <a:lnTo>
                  <a:pt x="3927443" y="1406543"/>
                </a:lnTo>
                <a:cubicBezTo>
                  <a:pt x="3816525" y="1396927"/>
                  <a:pt x="3718306" y="1387310"/>
                  <a:pt x="3613738" y="1375082"/>
                </a:cubicBezTo>
                <a:lnTo>
                  <a:pt x="3277385" y="1337370"/>
                </a:lnTo>
                <a:lnTo>
                  <a:pt x="2978869" y="1316930"/>
                </a:lnTo>
                <a:lnTo>
                  <a:pt x="2630077" y="1307503"/>
                </a:lnTo>
                <a:lnTo>
                  <a:pt x="2328420" y="1323745"/>
                </a:lnTo>
                <a:lnTo>
                  <a:pt x="2083323" y="1335783"/>
                </a:lnTo>
                <a:lnTo>
                  <a:pt x="1734531" y="1382917"/>
                </a:lnTo>
                <a:lnTo>
                  <a:pt x="1451727" y="1420625"/>
                </a:lnTo>
                <a:lnTo>
                  <a:pt x="1244337" y="1458332"/>
                </a:lnTo>
                <a:lnTo>
                  <a:pt x="1036947" y="1496039"/>
                </a:lnTo>
                <a:lnTo>
                  <a:pt x="782424" y="1562027"/>
                </a:lnTo>
                <a:lnTo>
                  <a:pt x="584461" y="1609161"/>
                </a:lnTo>
                <a:lnTo>
                  <a:pt x="405352" y="1665722"/>
                </a:lnTo>
                <a:lnTo>
                  <a:pt x="141401" y="1750563"/>
                </a:lnTo>
                <a:cubicBezTo>
                  <a:pt x="103792" y="1772899"/>
                  <a:pt x="47133" y="1787400"/>
                  <a:pt x="3174" y="1809736"/>
                </a:cubicBezTo>
                <a:cubicBezTo>
                  <a:pt x="8149" y="1445269"/>
                  <a:pt x="6317" y="1695217"/>
                  <a:pt x="0" y="802257"/>
                </a:cubicBezTo>
                <a:cubicBezTo>
                  <a:pt x="3110" y="99425"/>
                  <a:pt x="1288" y="1787"/>
                  <a:pt x="503" y="1566"/>
                </a:cubicBezTo>
                <a:close/>
              </a:path>
            </a:pathLst>
          </a:custGeom>
          <a:gradFill flip="none" rotWithShape="1">
            <a:gsLst>
              <a:gs pos="74000">
                <a:schemeClr val="bg1"/>
              </a:gs>
              <a:gs pos="32000">
                <a:srgbClr val="D9E5F7"/>
              </a:gs>
              <a:gs pos="10000">
                <a:srgbClr val="6D9CE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0DA3C7-A639-417D-9FFA-527F5B9C7F2A}"/>
              </a:ext>
            </a:extLst>
          </p:cNvPr>
          <p:cNvSpPr/>
          <p:nvPr userDrawn="1"/>
        </p:nvSpPr>
        <p:spPr>
          <a:xfrm>
            <a:off x="-6284" y="1936955"/>
            <a:ext cx="12198284" cy="695375"/>
          </a:xfrm>
          <a:custGeom>
            <a:avLst/>
            <a:gdLst>
              <a:gd name="connsiteX0" fmla="*/ 0 w 12141724"/>
              <a:gd name="connsiteY0" fmla="*/ 462204 h 462204"/>
              <a:gd name="connsiteX1" fmla="*/ 2582944 w 12141724"/>
              <a:gd name="connsiteY1" fmla="*/ 291 h 462204"/>
              <a:gd name="connsiteX2" fmla="*/ 7173798 w 12141724"/>
              <a:gd name="connsiteY2" fmla="*/ 386790 h 462204"/>
              <a:gd name="connsiteX3" fmla="*/ 12141724 w 12141724"/>
              <a:gd name="connsiteY3" fmla="*/ 9718 h 462204"/>
              <a:gd name="connsiteX4" fmla="*/ 12141724 w 12141724"/>
              <a:gd name="connsiteY4" fmla="*/ 9718 h 462204"/>
              <a:gd name="connsiteX0" fmla="*/ 0 w 12170005"/>
              <a:gd name="connsiteY0" fmla="*/ 519334 h 519334"/>
              <a:gd name="connsiteX1" fmla="*/ 2611225 w 12170005"/>
              <a:gd name="connsiteY1" fmla="*/ 860 h 519334"/>
              <a:gd name="connsiteX2" fmla="*/ 7202079 w 12170005"/>
              <a:gd name="connsiteY2" fmla="*/ 387359 h 519334"/>
              <a:gd name="connsiteX3" fmla="*/ 12170005 w 12170005"/>
              <a:gd name="connsiteY3" fmla="*/ 10287 h 519334"/>
              <a:gd name="connsiteX4" fmla="*/ 12170005 w 12170005"/>
              <a:gd name="connsiteY4" fmla="*/ 10287 h 519334"/>
              <a:gd name="connsiteX0" fmla="*/ 0 w 12188859"/>
              <a:gd name="connsiteY0" fmla="*/ 528882 h 528882"/>
              <a:gd name="connsiteX1" fmla="*/ 2630079 w 12188859"/>
              <a:gd name="connsiteY1" fmla="*/ 981 h 528882"/>
              <a:gd name="connsiteX2" fmla="*/ 7220933 w 12188859"/>
              <a:gd name="connsiteY2" fmla="*/ 387480 h 528882"/>
              <a:gd name="connsiteX3" fmla="*/ 12188859 w 12188859"/>
              <a:gd name="connsiteY3" fmla="*/ 10408 h 528882"/>
              <a:gd name="connsiteX4" fmla="*/ 12188859 w 12188859"/>
              <a:gd name="connsiteY4" fmla="*/ 10408 h 528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859" h="528882">
                <a:moveTo>
                  <a:pt x="0" y="528882"/>
                </a:moveTo>
                <a:cubicBezTo>
                  <a:pt x="693655" y="304210"/>
                  <a:pt x="1426590" y="24548"/>
                  <a:pt x="2630079" y="981"/>
                </a:cubicBezTo>
                <a:cubicBezTo>
                  <a:pt x="3833568" y="-22586"/>
                  <a:pt x="5627803" y="385909"/>
                  <a:pt x="7220933" y="387480"/>
                </a:cubicBezTo>
                <a:cubicBezTo>
                  <a:pt x="8814063" y="389051"/>
                  <a:pt x="12188859" y="10408"/>
                  <a:pt x="12188859" y="10408"/>
                </a:cubicBezTo>
                <a:lnTo>
                  <a:pt x="12188859" y="10408"/>
                </a:lnTo>
              </a:path>
            </a:pathLst>
          </a:custGeom>
          <a:noFill/>
          <a:ln w="57150" cap="flat">
            <a:gradFill>
              <a:gsLst>
                <a:gs pos="85000">
                  <a:schemeClr val="accent1">
                    <a:lumMod val="20000"/>
                    <a:lumOff val="80000"/>
                  </a:schemeClr>
                </a:gs>
                <a:gs pos="0">
                  <a:srgbClr val="0068A5"/>
                </a:gs>
              </a:gsLst>
              <a:lin ang="0" scaled="0"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3A454D6-A602-4656-B39D-5991D450F610}"/>
              </a:ext>
            </a:extLst>
          </p:cNvPr>
          <p:cNvGrpSpPr/>
          <p:nvPr userDrawn="1"/>
        </p:nvGrpSpPr>
        <p:grpSpPr>
          <a:xfrm>
            <a:off x="0" y="314171"/>
            <a:ext cx="3718212" cy="2145123"/>
            <a:chOff x="206318" y="21969"/>
            <a:chExt cx="2297645" cy="132556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5EAB2FD-F971-4F11-9C2E-6AF0B720EAA1}"/>
                </a:ext>
              </a:extLst>
            </p:cNvPr>
            <p:cNvSpPr/>
            <p:nvPr userDrawn="1"/>
          </p:nvSpPr>
          <p:spPr>
            <a:xfrm>
              <a:off x="681486" y="21969"/>
              <a:ext cx="1347311" cy="13255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92076D25-1E1C-45C2-84A5-0D0DDE031A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318" y="21970"/>
              <a:ext cx="2297645" cy="13255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712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D97EF-F9E0-44D2-8C73-FE14C6167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7DB2B-0BAC-4183-9331-1FE1205E4C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30AE4D-3785-428E-AD18-92CF9CEF11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3D3930-AA33-46AD-AE23-DB7A5D921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E9E80-1393-4721-9265-63222BA50530}" type="datetime1">
              <a:rPr lang="en-US" smtClean="0"/>
              <a:t>1/31/2021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72EF7-0AAF-4A1B-866A-55691FE57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0FBBED-29AA-4F3E-BEDB-037BD3BDE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168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278FB-FFA5-4F4C-891F-D2EA51451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60817-B2F6-4107-A7B7-38B701644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3A3489-088D-450E-85B8-C86338AE87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839895-8419-4ED7-A91E-BE44E1E037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A891E7-D3F6-477A-8B4C-1636A94CC2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87B910-67D6-4F3B-88F5-097CF2BFC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49FD8-D8E3-498E-B8F1-2DC0B53E9A03}" type="datetime1">
              <a:rPr lang="en-US" smtClean="0"/>
              <a:t>1/31/2021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6454A9-5DB6-45D5-87EF-B682C28B2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F9177B-E142-4EC2-B969-E8F5CB868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905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A176B-ED0A-44B9-92C1-FF48D7A4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3C8AC2-E4D2-47B2-B8E2-65C64A5A3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3F936-3671-4B08-95D1-9DD21281B622}" type="datetime1">
              <a:rPr lang="en-US" smtClean="0"/>
              <a:t>1/31/2021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D842EF-EDF3-4B77-A0A8-7ED1AB3F9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B32594-53E3-4D0B-B0F9-1ECBE5D52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663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8DE702-D969-4C38-93F6-6EAFBE960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09383-719A-450D-BDBE-BC303DBAE820}" type="datetime1">
              <a:rPr lang="en-US" smtClean="0"/>
              <a:t>1/31/2021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A70CD1-E390-473E-A474-61828EAAF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9D904-C4E1-4B2D-9B50-C1B359D05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667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88488-16F9-414E-8054-DF72D57C2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48ECF-E7F3-4D78-A486-3C4A7621B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C257DF-F696-4E4E-9D4E-3E445B5DCF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C54A21-F815-48BE-B367-95A342F82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BCE7C-2A79-48C0-A396-F1BC9CE3B8D7}" type="datetime1">
              <a:rPr lang="en-US" smtClean="0"/>
              <a:t>1/31/2021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53B6B-89F2-4CA3-BB8D-D05A8B7E9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EAF5FC-3A64-4C26-9A0B-79C33E243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59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6B683-DF59-44C5-A520-14468BFE4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78ADF8-C628-4865-8D81-4AE3EF918C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FE54C-A8EB-4F66-8F39-5907997266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6E808D-625F-493F-9E6C-B268F3A76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CB7F5-F5FA-4699-AE2B-2ED92AE6DF0B}" type="datetime1">
              <a:rPr lang="en-US" smtClean="0"/>
              <a:t>1/31/2021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5FAF12-98FD-4AE2-B41C-B6437A957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78D8B6-CFDC-4285-A8A7-08F549486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577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9D66C1-3BEC-4C34-BD47-197BF4847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2BB9B6-E867-43C2-8481-624EEE1B9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1DF0A-1137-4590-8999-CC95200750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89A4F-84AB-42EF-87AE-CC9BC29CDA30}" type="datetime1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BB2013-1A30-4B0F-A553-FDD2BB6B85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FDD03-43AB-4C5B-96EE-7F1140CE68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95AE55-B5F4-483D-AEFF-E8059F550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91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tter.com/thomasp85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7F-IdJAOJs" TargetMode="External"/><Relationship Id="rId2" Type="http://schemas.openxmlformats.org/officeDocument/2006/relationships/hyperlink" Target="https://www.youtube.com/watch?v=0OtY38LVy-o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gplot-dplyr-intro.netlify.app/" TargetMode="External"/><Relationship Id="rId4" Type="http://schemas.openxmlformats.org/officeDocument/2006/relationships/hyperlink" Target="https://www.youtube.com/watch?v=1SYzVMH62yw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bloggers.com/2011/03/anova-%E2%80%93-type-iiiiii-ss-explained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f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f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gif"/><Relationship Id="rId4" Type="http://schemas.openxmlformats.org/officeDocument/2006/relationships/image" Target="../media/image6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doc/contrib/Paradis-rdebuts_en.pdf" TargetMode="External"/><Relationship Id="rId7" Type="http://schemas.openxmlformats.org/officeDocument/2006/relationships/hyperlink" Target="https://ggplot-dplyr-intro.netlify.app/" TargetMode="External"/><Relationship Id="rId2" Type="http://schemas.openxmlformats.org/officeDocument/2006/relationships/hyperlink" Target="https://cran.r-project.org/doc/manuals/R-intro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studio.cloud/learn/primers" TargetMode="External"/><Relationship Id="rId5" Type="http://schemas.openxmlformats.org/officeDocument/2006/relationships/hyperlink" Target="https://r-bootcamp.netlify.app/" TargetMode="External"/><Relationship Id="rId4" Type="http://schemas.openxmlformats.org/officeDocument/2006/relationships/hyperlink" Target="https://datacarpentry.org/R-ecology-lesson/00-before-we-start.ht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annebeaudreau.com/2018/02/04/data-management-tips/" TargetMode="External"/><Relationship Id="rId2" Type="http://schemas.openxmlformats.org/officeDocument/2006/relationships/hyperlink" Target="https://www.tandfonline.com/doi/full/10.1080/00031305.2017.1375989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idyverse.org/articles/2017/12/workflow-vs-script/" TargetMode="External"/><Relationship Id="rId4" Type="http://schemas.openxmlformats.org/officeDocument/2006/relationships/hyperlink" Target="https://whattheyforgot.org/project-oriented-workflow.html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styleguide/Rguide.xml" TargetMode="External"/><Relationship Id="rId2" Type="http://schemas.openxmlformats.org/officeDocument/2006/relationships/hyperlink" Target="http://r-pkgs.had.co.nz/style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eeing-theory.brown.edu/regression-analysis/index.html" TargetMode="External"/><Relationship Id="rId4" Type="http://schemas.openxmlformats.org/officeDocument/2006/relationships/hyperlink" Target="http://www.shinystats.org/" TargetMode="Externa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studio/cheatsheets/raw/master/data-visualization-2.1.pdf" TargetMode="External"/><Relationship Id="rId3" Type="http://schemas.openxmlformats.org/officeDocument/2006/relationships/hyperlink" Target="https://cran.r-project.org/doc/contrib/Short-refcard.pdf" TargetMode="External"/><Relationship Id="rId7" Type="http://schemas.openxmlformats.org/officeDocument/2006/relationships/hyperlink" Target="https://github.com/rstudio/cheatsheets/raw/master/lubridate.pdf" TargetMode="External"/><Relationship Id="rId2" Type="http://schemas.openxmlformats.org/officeDocument/2006/relationships/hyperlink" Target="https://rstudio.com/resources/cheatsheet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studio/cheatsheets/raw/master/data-import.pdf" TargetMode="External"/><Relationship Id="rId5" Type="http://schemas.openxmlformats.org/officeDocument/2006/relationships/hyperlink" Target="https://www.rstudio.com/wp-content/uploads/2015/02/data-wrangling-cheatsheet.pdf" TargetMode="External"/><Relationship Id="rId10" Type="http://schemas.openxmlformats.org/officeDocument/2006/relationships/image" Target="../media/image68.png"/><Relationship Id="rId4" Type="http://schemas.openxmlformats.org/officeDocument/2006/relationships/hyperlink" Target="http://github.com/rstudio/cheatsheets/raw/master/base-r.pdf" TargetMode="External"/><Relationship Id="rId9" Type="http://schemas.openxmlformats.org/officeDocument/2006/relationships/hyperlink" Target="https://github.com/rstudio/cheatsheets/raw/master/rstudio-ide.pdf" TargetMode="Externa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A6EC3AD-8770-4E0A-BC78-346A6AAD0A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65600" y="2856328"/>
            <a:ext cx="7172960" cy="1419128"/>
          </a:xfrm>
        </p:spPr>
        <p:txBody>
          <a:bodyPr>
            <a:normAutofit/>
          </a:bodyPr>
          <a:lstStyle/>
          <a:p>
            <a:pPr algn="r"/>
            <a:r>
              <a:rPr lang="en-US" sz="2800" dirty="0"/>
              <a:t>An Introduction to the R Programming Language for ADF&amp;G Fishery Biologists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86B3A62E-9E01-4C06-9958-864CB3F6ED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7" t="11647" r="63578"/>
          <a:stretch/>
        </p:blipFill>
        <p:spPr>
          <a:xfrm>
            <a:off x="0" y="0"/>
            <a:ext cx="3180080" cy="3363439"/>
          </a:xfrm>
          <a:prstGeom prst="rect">
            <a:avLst/>
          </a:prstGeom>
        </p:spPr>
      </p:pic>
      <p:pic>
        <p:nvPicPr>
          <p:cNvPr id="8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54E85C43-0878-4A90-9B97-8C7854699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545" y="4258363"/>
            <a:ext cx="4612292" cy="26609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A221B6-A8E0-47A3-A952-EB32777556C2}"/>
              </a:ext>
            </a:extLst>
          </p:cNvPr>
          <p:cNvSpPr txBox="1"/>
          <p:nvPr/>
        </p:nvSpPr>
        <p:spPr>
          <a:xfrm>
            <a:off x="2738120" y="5261394"/>
            <a:ext cx="6715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January 2021</a:t>
            </a:r>
          </a:p>
          <a:p>
            <a:pPr algn="ctr"/>
            <a:r>
              <a:rPr lang="en-US" sz="2400" dirty="0"/>
              <a:t>Instructor: Justin Priest</a:t>
            </a:r>
          </a:p>
          <a:p>
            <a:pPr algn="ctr"/>
            <a:r>
              <a:rPr lang="en-US" sz="2400" dirty="0"/>
              <a:t>https://github.com/justinpriest/R_Intro_ADFG/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9C5655-1916-425D-ADCA-B9FDA91B9C31}"/>
              </a:ext>
            </a:extLst>
          </p:cNvPr>
          <p:cNvCxnSpPr/>
          <p:nvPr/>
        </p:nvCxnSpPr>
        <p:spPr>
          <a:xfrm>
            <a:off x="6085840" y="2494280"/>
            <a:ext cx="5252720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D816730A-FE20-470C-B300-2ECBA3200A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3840" y="838058"/>
            <a:ext cx="7284720" cy="1539453"/>
          </a:xfrm>
        </p:spPr>
        <p:txBody>
          <a:bodyPr>
            <a:normAutofit fontScale="90000"/>
          </a:bodyPr>
          <a:lstStyle/>
          <a:p>
            <a:pPr algn="r"/>
            <a:r>
              <a:rPr lang="en-US" sz="8800" b="1" dirty="0"/>
              <a:t>The Basics of R</a:t>
            </a:r>
            <a:br>
              <a:rPr lang="en-US" sz="8800" b="1" dirty="0"/>
            </a:br>
            <a:r>
              <a:rPr lang="en-US" sz="5300" b="1" dirty="0"/>
              <a:t>Day 2 – Charts &amp; Analysis</a:t>
            </a:r>
            <a:endParaRPr 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1721493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7E206-5913-4C86-9926-BF4878B59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New Project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3B43F-3A6E-47E8-A69E-B821D1843E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go over how to do everything from scratch!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02758-F19C-4DF6-AD0E-EEC5F6BE8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85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5C4BF-4385-41F8-B14A-155CFE769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974C9-2A44-4838-B176-5BD12AAE1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83" y="1825625"/>
            <a:ext cx="5402317" cy="4351338"/>
          </a:xfrm>
        </p:spPr>
        <p:txBody>
          <a:bodyPr/>
          <a:lstStyle/>
          <a:p>
            <a:r>
              <a:rPr lang="en-US" dirty="0"/>
              <a:t>Open RStudio (any project or no project is fine)</a:t>
            </a:r>
          </a:p>
          <a:p>
            <a:r>
              <a:rPr lang="en-US" dirty="0"/>
              <a:t>File -&gt; New Project </a:t>
            </a:r>
          </a:p>
          <a:p>
            <a:pPr lvl="1"/>
            <a:r>
              <a:rPr lang="en-US" dirty="0"/>
              <a:t>Do you want to create a folder?</a:t>
            </a:r>
          </a:p>
          <a:p>
            <a:pPr lvl="1"/>
            <a:r>
              <a:rPr lang="en-US" dirty="0"/>
              <a:t>Do you have an existing folder?</a:t>
            </a:r>
          </a:p>
          <a:p>
            <a:r>
              <a:rPr lang="en-US" dirty="0"/>
              <a:t>Choose New Project</a:t>
            </a:r>
          </a:p>
          <a:p>
            <a:r>
              <a:rPr lang="en-US" dirty="0"/>
              <a:t>Give it a memorable name (no spaces) and choose what folder you want it saved 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7BEDF-FE56-4DE9-8B99-EB0FFD431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72EB26-2911-4DDB-80A7-80EC885BB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347" y="1901905"/>
            <a:ext cx="5618052" cy="39656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2B296D-4972-43DE-BC53-BF94E6B7E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351" y="1901905"/>
            <a:ext cx="5617048" cy="39656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98B302-43CA-4E4D-9201-F9B89E4ED7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9674" y="1660634"/>
            <a:ext cx="6508243" cy="4592609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AC2D2365-FADD-48B2-8818-16954E52D10D}"/>
              </a:ext>
            </a:extLst>
          </p:cNvPr>
          <p:cNvSpPr/>
          <p:nvPr/>
        </p:nvSpPr>
        <p:spPr>
          <a:xfrm rot="16837372">
            <a:off x="5537549" y="3070698"/>
            <a:ext cx="504497" cy="1721239"/>
          </a:xfrm>
          <a:prstGeom prst="downArrow">
            <a:avLst>
              <a:gd name="adj1" fmla="val 33334"/>
              <a:gd name="adj2" fmla="val 72917"/>
            </a:avLst>
          </a:prstGeom>
          <a:solidFill>
            <a:srgbClr val="6D24A4"/>
          </a:solidFill>
          <a:ln w="19050">
            <a:solidFill>
              <a:srgbClr val="F277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D07CAD6A-ED62-4BAD-9296-4D48E9DCF52A}"/>
              </a:ext>
            </a:extLst>
          </p:cNvPr>
          <p:cNvSpPr/>
          <p:nvPr/>
        </p:nvSpPr>
        <p:spPr>
          <a:xfrm rot="16200000">
            <a:off x="5619401" y="2384210"/>
            <a:ext cx="504497" cy="1776569"/>
          </a:xfrm>
          <a:prstGeom prst="downArrow">
            <a:avLst>
              <a:gd name="adj1" fmla="val 33334"/>
              <a:gd name="adj2" fmla="val 72917"/>
            </a:avLst>
          </a:prstGeom>
          <a:solidFill>
            <a:srgbClr val="6D24A4"/>
          </a:solidFill>
          <a:ln w="19050">
            <a:solidFill>
              <a:srgbClr val="F277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8B43E3-B510-4324-B11A-FBBC93B49FD4}"/>
              </a:ext>
            </a:extLst>
          </p:cNvPr>
          <p:cNvSpPr txBox="1"/>
          <p:nvPr/>
        </p:nvSpPr>
        <p:spPr>
          <a:xfrm rot="21138224">
            <a:off x="548226" y="5457983"/>
            <a:ext cx="44740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Success!</a:t>
            </a:r>
          </a:p>
        </p:txBody>
      </p:sp>
    </p:spTree>
    <p:extLst>
      <p:ext uri="{BB962C8B-B14F-4D97-AF65-F5344CB8AC3E}">
        <p14:creationId xmlns:p14="http://schemas.microsoft.com/office/powerpoint/2010/main" val="394080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F8F8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F8F8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F8F8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F8F8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F8F8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F8F8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11" grpId="1" animBg="1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C9274E2-A072-4F97-83C2-3491BC480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560" y="1825625"/>
            <a:ext cx="7131441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ED9F8A-BCB9-4191-8442-F08F21E7B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Project,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1B90C-3B45-430A-8C9A-CCD0E3117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825624"/>
            <a:ext cx="4616669" cy="4738461"/>
          </a:xfrm>
        </p:spPr>
        <p:txBody>
          <a:bodyPr>
            <a:normAutofit/>
          </a:bodyPr>
          <a:lstStyle/>
          <a:p>
            <a:r>
              <a:rPr lang="en-US" dirty="0"/>
              <a:t>File --&gt; New File --&gt; New R Script (Ctrl Shift N)</a:t>
            </a:r>
          </a:p>
          <a:p>
            <a:r>
              <a:rPr lang="en-US" dirty="0"/>
              <a:t>Write some code!</a:t>
            </a:r>
          </a:p>
          <a:p>
            <a:r>
              <a:rPr lang="en-US" dirty="0"/>
              <a:t>Save file but make a new folder called “code” first!</a:t>
            </a:r>
          </a:p>
          <a:p>
            <a:endParaRPr lang="en-US" dirty="0"/>
          </a:p>
          <a:p>
            <a:r>
              <a:rPr lang="en-US" dirty="0"/>
              <a:t>Open Windows Explorer folder. Create a folder named “data”, copy/paste some CSV files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421C76-E339-4750-9082-41E5D4D59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12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89AA2C6-3BB5-448A-913C-D3C303A70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879" y="1825624"/>
            <a:ext cx="7131441" cy="503237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96F1334-0822-494A-A4F5-0F4ED927061A}"/>
              </a:ext>
            </a:extLst>
          </p:cNvPr>
          <p:cNvGrpSpPr/>
          <p:nvPr/>
        </p:nvGrpSpPr>
        <p:grpSpPr>
          <a:xfrm>
            <a:off x="5044880" y="1825625"/>
            <a:ext cx="7131440" cy="5032375"/>
            <a:chOff x="5060560" y="1825625"/>
            <a:chExt cx="7131440" cy="50323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A736AC8-0FFB-4F6B-B13A-FA5CE7958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0560" y="1825625"/>
              <a:ext cx="7131440" cy="5032375"/>
            </a:xfrm>
            <a:prstGeom prst="rect">
              <a:avLst/>
            </a:prstGeom>
          </p:spPr>
        </p:pic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D5E7B4E6-4D89-47EE-A347-B4647FA61129}"/>
                </a:ext>
              </a:extLst>
            </p:cNvPr>
            <p:cNvSpPr/>
            <p:nvPr/>
          </p:nvSpPr>
          <p:spPr>
            <a:xfrm rot="9650010">
              <a:off x="6978075" y="3236590"/>
              <a:ext cx="713217" cy="1869225"/>
            </a:xfrm>
            <a:prstGeom prst="downArrow">
              <a:avLst>
                <a:gd name="adj1" fmla="val 33334"/>
                <a:gd name="adj2" fmla="val 72917"/>
              </a:avLst>
            </a:prstGeom>
            <a:solidFill>
              <a:srgbClr val="6D24A4"/>
            </a:solidFill>
            <a:ln w="19050">
              <a:solidFill>
                <a:srgbClr val="F277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48C3E72-1265-4236-8781-799F3D8C4D67}"/>
              </a:ext>
            </a:extLst>
          </p:cNvPr>
          <p:cNvGrpSpPr/>
          <p:nvPr/>
        </p:nvGrpSpPr>
        <p:grpSpPr>
          <a:xfrm>
            <a:off x="5874870" y="2256018"/>
            <a:ext cx="5921540" cy="3346996"/>
            <a:chOff x="5874870" y="2256018"/>
            <a:chExt cx="5921540" cy="33469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EE67BD9-B66D-43FE-AE4C-41B40A6EC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74870" y="2256018"/>
              <a:ext cx="5921540" cy="33015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3CA5BD-79FD-4749-9F5A-3132F7AA992F}"/>
                </a:ext>
              </a:extLst>
            </p:cNvPr>
            <p:cNvSpPr txBox="1"/>
            <p:nvPr/>
          </p:nvSpPr>
          <p:spPr>
            <a:xfrm>
              <a:off x="6965006" y="4895128"/>
              <a:ext cx="42882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/>
                <a:t>Once completed, you should probably have something that looks like this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861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D271F-B47F-4614-A072-B8ACF3826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b="1" dirty="0"/>
              <a:t>5 – Let’s Make Charts!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828A6-BFEC-4AD1-B031-2760C60426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Charts and plots and graphs, oh my!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A22D3-D51C-4D87-82A4-7FE7771F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180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1BD55-BB2F-436C-8CEA-450E27F38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E0D25-97FC-4F72-ACD3-9E44F065B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14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B83F950-0882-45ED-9C16-DEC16CCF2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2594" y="1825625"/>
            <a:ext cx="7824242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First, decide how to present your data</a:t>
            </a:r>
          </a:p>
          <a:p>
            <a:r>
              <a:rPr lang="en-US" sz="3200" dirty="0"/>
              <a:t>Are you looking to show:</a:t>
            </a:r>
          </a:p>
          <a:p>
            <a:pPr lvl="1"/>
            <a:r>
              <a:rPr lang="en-US" sz="2800" dirty="0"/>
              <a:t>Trend over time</a:t>
            </a:r>
          </a:p>
          <a:p>
            <a:pPr lvl="1"/>
            <a:r>
              <a:rPr lang="en-US" sz="2800" dirty="0"/>
              <a:t>Composition</a:t>
            </a:r>
          </a:p>
          <a:p>
            <a:pPr lvl="1"/>
            <a:r>
              <a:rPr lang="en-US" sz="2800" dirty="0"/>
              <a:t>Compare / contrast</a:t>
            </a:r>
          </a:p>
          <a:p>
            <a:pPr lvl="1"/>
            <a:r>
              <a:rPr lang="en-US" sz="2800" dirty="0"/>
              <a:t>Distribution</a:t>
            </a:r>
          </a:p>
          <a:p>
            <a:pPr lvl="1"/>
            <a:r>
              <a:rPr lang="en-US" sz="2800" dirty="0"/>
              <a:t>Relationship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i="1" dirty="0"/>
              <a:t>Often, I find it most useful to sketch out on paper what I want to see beforehand!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975915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1BD55-BB2F-436C-8CEA-450E27F38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Types</a:t>
            </a:r>
          </a:p>
        </p:txBody>
      </p:sp>
      <p:pic>
        <p:nvPicPr>
          <p:cNvPr id="6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BC3A0A27-9474-41E8-92A0-EBE2E8EDB5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653" y="1075960"/>
            <a:ext cx="7998487" cy="578204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E0D25-97FC-4F72-ACD3-9E44F065B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26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AD2D8-6EEE-46D5-9794-778A6880A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EB7DA-85E1-4A00-AB09-2E6530E32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112" y="1413145"/>
            <a:ext cx="11824254" cy="2441575"/>
          </a:xfrm>
        </p:spPr>
        <p:txBody>
          <a:bodyPr/>
          <a:lstStyle/>
          <a:p>
            <a:r>
              <a:rPr lang="en-US" dirty="0"/>
              <a:t>Use base function plot()</a:t>
            </a:r>
          </a:p>
          <a:p>
            <a:pPr lvl="1"/>
            <a:r>
              <a:rPr lang="en-US" dirty="0"/>
              <a:t>Syntax is   </a:t>
            </a:r>
            <a:r>
              <a:rPr lang="en-US" sz="2200" dirty="0">
                <a:latin typeface="Consolas" panose="020B0609020204030204" pitchFamily="49" charset="0"/>
              </a:rPr>
              <a:t>plot(</a:t>
            </a:r>
            <a:r>
              <a:rPr lang="en-US" sz="2200" dirty="0" err="1">
                <a:latin typeface="Consolas" panose="020B0609020204030204" pitchFamily="49" charset="0"/>
              </a:rPr>
              <a:t>yaxiscolumn</a:t>
            </a:r>
            <a:r>
              <a:rPr lang="en-US" sz="2200" dirty="0">
                <a:latin typeface="Consolas" panose="020B0609020204030204" pitchFamily="49" charset="0"/>
              </a:rPr>
              <a:t> ~ </a:t>
            </a:r>
            <a:r>
              <a:rPr lang="en-US" sz="2200" dirty="0" err="1">
                <a:latin typeface="Consolas" panose="020B0609020204030204" pitchFamily="49" charset="0"/>
              </a:rPr>
              <a:t>xaxiscolumn</a:t>
            </a:r>
            <a:r>
              <a:rPr lang="en-US" sz="2200" dirty="0">
                <a:latin typeface="Consolas" panose="020B0609020204030204" pitchFamily="49" charset="0"/>
              </a:rPr>
              <a:t>, data = </a:t>
            </a:r>
            <a:r>
              <a:rPr lang="en-US" sz="2200" dirty="0" err="1">
                <a:latin typeface="Consolas" panose="020B0609020204030204" pitchFamily="49" charset="0"/>
              </a:rPr>
              <a:t>dataname</a:t>
            </a:r>
            <a:r>
              <a:rPr lang="en-US" sz="2200" dirty="0"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dirty="0"/>
              <a:t>OR alternately:     </a:t>
            </a:r>
            <a:r>
              <a:rPr lang="en-US" sz="2200" dirty="0">
                <a:latin typeface="Consolas" panose="020B0609020204030204" pitchFamily="49" charset="0"/>
              </a:rPr>
              <a:t>plot(x = </a:t>
            </a:r>
            <a:r>
              <a:rPr lang="en-US" sz="2200" dirty="0" err="1">
                <a:latin typeface="Consolas" panose="020B0609020204030204" pitchFamily="49" charset="0"/>
              </a:rPr>
              <a:t>dataname$xaxiscolumn</a:t>
            </a:r>
            <a:r>
              <a:rPr lang="en-US" sz="2200" dirty="0">
                <a:latin typeface="Consolas" panose="020B0609020204030204" pitchFamily="49" charset="0"/>
              </a:rPr>
              <a:t>, y = </a:t>
            </a:r>
            <a:r>
              <a:rPr lang="en-US" sz="2200" dirty="0" err="1">
                <a:latin typeface="Consolas" panose="020B0609020204030204" pitchFamily="49" charset="0"/>
              </a:rPr>
              <a:t>dataname$yaxiscolumn</a:t>
            </a:r>
            <a:r>
              <a:rPr lang="en-US" sz="2200" dirty="0"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3000"/>
              </a:spcBef>
            </a:pPr>
            <a:r>
              <a:rPr lang="en-US" dirty="0"/>
              <a:t>Using plot() is very quick and easy!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1F8D6-4315-4CFB-BCD9-9ADF549C5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FBB17-129C-462A-9E1C-D35C724FB2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85"/>
          <a:stretch/>
        </p:blipFill>
        <p:spPr>
          <a:xfrm>
            <a:off x="1298824" y="3545511"/>
            <a:ext cx="5178487" cy="331248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65ADBA-D821-4244-8098-3A36D9C85F0C}"/>
              </a:ext>
            </a:extLst>
          </p:cNvPr>
          <p:cNvSpPr txBox="1">
            <a:spLocks/>
          </p:cNvSpPr>
          <p:nvPr/>
        </p:nvSpPr>
        <p:spPr>
          <a:xfrm>
            <a:off x="6773196" y="4587035"/>
            <a:ext cx="5118537" cy="1039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1963" indent="-461963">
              <a:buNone/>
            </a:pPr>
            <a:r>
              <a:rPr lang="en-US" sz="2300" dirty="0">
                <a:latin typeface="Consolas" panose="020B0609020204030204" pitchFamily="49" charset="0"/>
              </a:rPr>
              <a:t>plot(</a:t>
            </a:r>
            <a:r>
              <a:rPr lang="en-US" sz="2300" dirty="0" err="1">
                <a:latin typeface="Consolas" panose="020B0609020204030204" pitchFamily="49" charset="0"/>
              </a:rPr>
              <a:t>percentmales</a:t>
            </a:r>
            <a:r>
              <a:rPr lang="en-US" sz="2300" dirty="0">
                <a:latin typeface="Consolas" panose="020B0609020204030204" pitchFamily="49" charset="0"/>
              </a:rPr>
              <a:t> ~ </a:t>
            </a:r>
            <a:r>
              <a:rPr lang="en-US" sz="2300" dirty="0" err="1">
                <a:latin typeface="Consolas" panose="020B0609020204030204" pitchFamily="49" charset="0"/>
              </a:rPr>
              <a:t>statweek</a:t>
            </a:r>
            <a:r>
              <a:rPr lang="en-US" sz="2300" dirty="0">
                <a:latin typeface="Consolas" panose="020B0609020204030204" pitchFamily="49" charset="0"/>
              </a:rPr>
              <a:t>, data = </a:t>
            </a:r>
            <a:r>
              <a:rPr lang="en-US" sz="2300" dirty="0" err="1">
                <a:latin typeface="Consolas" panose="020B0609020204030204" pitchFamily="49" charset="0"/>
              </a:rPr>
              <a:t>pinkratio</a:t>
            </a:r>
            <a:r>
              <a:rPr lang="en-US" sz="23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sz="23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3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3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27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B3B2E-33EB-4D88-83CC-6BB7B3331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 – A Better Way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28D5C-E81F-4CC9-A0B6-8FF18C4DF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17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EDED36A-D487-41A0-A75D-59BCD2D99FF0}"/>
              </a:ext>
            </a:extLst>
          </p:cNvPr>
          <p:cNvGrpSpPr/>
          <p:nvPr/>
        </p:nvGrpSpPr>
        <p:grpSpPr>
          <a:xfrm>
            <a:off x="0" y="2365513"/>
            <a:ext cx="12192000" cy="4492487"/>
            <a:chOff x="1" y="2159358"/>
            <a:chExt cx="11270974" cy="412861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FEBF91B-42A3-4128-A383-0E3FE5A7A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35" r="7555" b="5357"/>
            <a:stretch/>
          </p:blipFill>
          <p:spPr>
            <a:xfrm>
              <a:off x="1" y="2226365"/>
              <a:ext cx="11270974" cy="40616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72909C4-4095-447C-8EF5-3B9931ACE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262" t="3546" r="9062" b="3551"/>
            <a:stretch/>
          </p:blipFill>
          <p:spPr>
            <a:xfrm>
              <a:off x="703118" y="2159358"/>
              <a:ext cx="10557917" cy="3794885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1228D-410A-4A3F-B3BA-BC740514C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0522" y="1413145"/>
            <a:ext cx="8482496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Why use ggplot2 over base plot? </a:t>
            </a:r>
          </a:p>
          <a:p>
            <a:pPr lvl="1"/>
            <a:r>
              <a:rPr lang="en-US" dirty="0"/>
              <a:t>Faster to hit ground running</a:t>
            </a:r>
          </a:p>
          <a:p>
            <a:pPr lvl="1"/>
            <a:r>
              <a:rPr lang="en-US" dirty="0"/>
              <a:t>If you make anything beyond basics, it’s easier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dirty="0"/>
              <a:t>I’ll call it just </a:t>
            </a:r>
            <a:r>
              <a:rPr lang="en-US" i="1" dirty="0" err="1"/>
              <a:t>ggplot</a:t>
            </a:r>
            <a:r>
              <a:rPr lang="en-US" i="1" dirty="0"/>
              <a:t>. What happened to ggplot1?   Nobody knows…..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05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EFCD6-BF4C-4878-8769-16B947165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E3CB4-496B-42C3-BE34-5470079E0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711" y="1610591"/>
            <a:ext cx="6071710" cy="5247409"/>
          </a:xfrm>
        </p:spPr>
        <p:txBody>
          <a:bodyPr>
            <a:normAutofit/>
          </a:bodyPr>
          <a:lstStyle/>
          <a:p>
            <a:r>
              <a:rPr lang="en-US" dirty="0" err="1"/>
              <a:t>ggplot</a:t>
            </a:r>
            <a:r>
              <a:rPr lang="en-US" dirty="0"/>
              <a:t>() function with data &amp; </a:t>
            </a:r>
            <a:r>
              <a:rPr lang="en-US" dirty="0" err="1"/>
              <a:t>aes</a:t>
            </a:r>
            <a:r>
              <a:rPr lang="en-US" dirty="0"/>
              <a:t>()  </a:t>
            </a:r>
          </a:p>
          <a:p>
            <a:pPr lvl="1">
              <a:spcBef>
                <a:spcPts val="0"/>
              </a:spcBef>
            </a:pPr>
            <a:r>
              <a:rPr lang="en-US" dirty="0" err="1"/>
              <a:t>aes</a:t>
            </a:r>
            <a:r>
              <a:rPr lang="en-US" dirty="0"/>
              <a:t>() is the “aesthetics”. Set which cols are equal to x, y, color, fill, and group. </a:t>
            </a:r>
          </a:p>
          <a:p>
            <a:pPr>
              <a:spcBef>
                <a:spcPts val="2400"/>
              </a:spcBef>
            </a:pPr>
            <a:r>
              <a:rPr lang="en-US" dirty="0"/>
              <a:t>Use a “+” to connect between lines</a:t>
            </a:r>
          </a:p>
          <a:p>
            <a:pPr>
              <a:spcBef>
                <a:spcPts val="2400"/>
              </a:spcBef>
            </a:pPr>
            <a:r>
              <a:rPr lang="en-US" dirty="0"/>
              <a:t>Control aspects of the axes (and other parts) with “scale_”, e.g., </a:t>
            </a:r>
            <a:r>
              <a:rPr lang="en-US" dirty="0" err="1"/>
              <a:t>scale_y_continuous</a:t>
            </a:r>
            <a:r>
              <a:rPr lang="en-US" dirty="0"/>
              <a:t>, </a:t>
            </a:r>
            <a:r>
              <a:rPr lang="en-US" dirty="0" err="1"/>
              <a:t>scale_x_discrete</a:t>
            </a:r>
            <a:endParaRPr lang="en-US" dirty="0"/>
          </a:p>
          <a:p>
            <a:pPr>
              <a:spcBef>
                <a:spcPts val="2400"/>
              </a:spcBef>
            </a:pPr>
            <a:r>
              <a:rPr lang="en-US" dirty="0"/>
              <a:t>Add points &amp; lines using “</a:t>
            </a:r>
            <a:r>
              <a:rPr lang="en-US" dirty="0" err="1"/>
              <a:t>geom</a:t>
            </a:r>
            <a:r>
              <a:rPr lang="en-US" dirty="0"/>
              <a:t>_” </a:t>
            </a:r>
          </a:p>
          <a:p>
            <a:pPr lvl="1">
              <a:spcBef>
                <a:spcPts val="0"/>
              </a:spcBef>
            </a:pPr>
            <a:r>
              <a:rPr lang="en-US" dirty="0"/>
              <a:t>e.g., </a:t>
            </a:r>
            <a:r>
              <a:rPr lang="en-US" dirty="0" err="1"/>
              <a:t>geom_point</a:t>
            </a:r>
            <a:r>
              <a:rPr lang="en-US" dirty="0"/>
              <a:t>(), </a:t>
            </a:r>
            <a:r>
              <a:rPr lang="en-US" dirty="0" err="1"/>
              <a:t>geom_line</a:t>
            </a:r>
            <a:r>
              <a:rPr lang="en-US" dirty="0"/>
              <a:t>(), </a:t>
            </a:r>
            <a:r>
              <a:rPr lang="en-US" dirty="0" err="1"/>
              <a:t>etc</a:t>
            </a:r>
            <a:endParaRPr lang="en-US" dirty="0"/>
          </a:p>
          <a:p>
            <a:pPr>
              <a:spcBef>
                <a:spcPts val="2400"/>
              </a:spcBef>
            </a:pPr>
            <a:r>
              <a:rPr lang="en-US" dirty="0"/>
              <a:t>Set visual elements using theme()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89695-1029-45D7-8CA0-E5AA27A17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18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2DFA84D-5B63-4CA6-A793-9D0D90C43EF1}"/>
              </a:ext>
            </a:extLst>
          </p:cNvPr>
          <p:cNvSpPr txBox="1">
            <a:spLocks/>
          </p:cNvSpPr>
          <p:nvPr/>
        </p:nvSpPr>
        <p:spPr>
          <a:xfrm>
            <a:off x="7182407" y="2782111"/>
            <a:ext cx="4909075" cy="3441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6075" indent="-346075">
              <a:buNone/>
            </a:pPr>
            <a:r>
              <a:rPr lang="en-US" sz="2000" dirty="0" err="1">
                <a:latin typeface="Consolas" panose="020B0609020204030204" pitchFamily="49" charset="0"/>
              </a:rPr>
              <a:t>ggplot</a:t>
            </a:r>
            <a:r>
              <a:rPr lang="en-US" sz="2000" dirty="0">
                <a:latin typeface="Consolas" panose="020B0609020204030204" pitchFamily="49" charset="0"/>
              </a:rPr>
              <a:t>(data = </a:t>
            </a:r>
            <a:r>
              <a:rPr lang="en-US" sz="2000" dirty="0" err="1">
                <a:latin typeface="Consolas" panose="020B0609020204030204" pitchFamily="49" charset="0"/>
              </a:rPr>
              <a:t>mydataframe</a:t>
            </a:r>
            <a:r>
              <a:rPr lang="en-US" sz="2000" dirty="0">
                <a:latin typeface="Consolas" panose="020B0609020204030204" pitchFamily="49" charset="0"/>
              </a:rPr>
              <a:t>,    </a:t>
            </a:r>
            <a:r>
              <a:rPr lang="en-US" sz="2000" dirty="0" err="1">
                <a:latin typeface="Consolas" panose="020B0609020204030204" pitchFamily="49" charset="0"/>
              </a:rPr>
              <a:t>aes</a:t>
            </a:r>
            <a:r>
              <a:rPr lang="en-US" sz="2000" dirty="0">
                <a:latin typeface="Consolas" panose="020B0609020204030204" pitchFamily="49" charset="0"/>
              </a:rPr>
              <a:t>(x = </a:t>
            </a:r>
            <a:r>
              <a:rPr lang="en-US" sz="2000" dirty="0" err="1">
                <a:latin typeface="Consolas" panose="020B0609020204030204" pitchFamily="49" charset="0"/>
              </a:rPr>
              <a:t>xcolumn</a:t>
            </a:r>
            <a:r>
              <a:rPr lang="en-US" sz="2000" dirty="0">
                <a:latin typeface="Consolas" panose="020B0609020204030204" pitchFamily="49" charset="0"/>
              </a:rPr>
              <a:t>, y = </a:t>
            </a:r>
            <a:r>
              <a:rPr lang="en-US" sz="2000" dirty="0" err="1">
                <a:latin typeface="Consolas" panose="020B0609020204030204" pitchFamily="49" charset="0"/>
              </a:rPr>
              <a:t>ycolumn</a:t>
            </a:r>
            <a:r>
              <a:rPr lang="en-US" sz="2000" dirty="0">
                <a:latin typeface="Consolas" panose="020B0609020204030204" pitchFamily="49" charset="0"/>
              </a:rPr>
              <a:t>, group = </a:t>
            </a:r>
            <a:r>
              <a:rPr lang="en-US" sz="2000" dirty="0" err="1">
                <a:latin typeface="Consolas" panose="020B0609020204030204" pitchFamily="49" charset="0"/>
              </a:rPr>
              <a:t>groupvar</a:t>
            </a:r>
            <a:r>
              <a:rPr lang="en-US" sz="2000" dirty="0">
                <a:latin typeface="Consolas" panose="020B0609020204030204" pitchFamily="49" charset="0"/>
              </a:rPr>
              <a:t>)) </a:t>
            </a:r>
          </a:p>
          <a:p>
            <a:pPr marL="346075" indent="-346075">
              <a:buNone/>
            </a:pPr>
            <a:r>
              <a:rPr lang="en-US" sz="2000" dirty="0" err="1">
                <a:latin typeface="Consolas" panose="020B0609020204030204" pitchFamily="49" charset="0"/>
              </a:rPr>
              <a:t>scale_x_continuous</a:t>
            </a:r>
            <a:r>
              <a:rPr lang="en-US" sz="2000" dirty="0">
                <a:latin typeface="Consolas" panose="020B0609020204030204" pitchFamily="49" charset="0"/>
              </a:rPr>
              <a:t>(breaks = c(1990, 2000, 2010, 2020)) +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geom_line</a:t>
            </a:r>
            <a:r>
              <a:rPr lang="en-US" sz="20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8B37988-AA99-4E4C-B732-9AF4BEF52DFC}"/>
              </a:ext>
            </a:extLst>
          </p:cNvPr>
          <p:cNvGrpSpPr/>
          <p:nvPr/>
        </p:nvGrpSpPr>
        <p:grpSpPr>
          <a:xfrm>
            <a:off x="10398869" y="2033080"/>
            <a:ext cx="1339693" cy="1128514"/>
            <a:chOff x="10398869" y="2033080"/>
            <a:chExt cx="1339693" cy="1128514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E92D931-084C-4C76-9BA5-B1222DDF045A}"/>
                </a:ext>
              </a:extLst>
            </p:cNvPr>
            <p:cNvSpPr/>
            <p:nvPr/>
          </p:nvSpPr>
          <p:spPr>
            <a:xfrm>
              <a:off x="10398869" y="2033080"/>
              <a:ext cx="1339693" cy="1021405"/>
            </a:xfrm>
            <a:custGeom>
              <a:avLst/>
              <a:gdLst>
                <a:gd name="connsiteX0" fmla="*/ 0 w 1200933"/>
                <a:gd name="connsiteY0" fmla="*/ 0 h 924128"/>
                <a:gd name="connsiteX1" fmla="*/ 1108953 w 1200933"/>
                <a:gd name="connsiteY1" fmla="*/ 194553 h 924128"/>
                <a:gd name="connsiteX2" fmla="*/ 1060315 w 1200933"/>
                <a:gd name="connsiteY2" fmla="*/ 924128 h 924128"/>
                <a:gd name="connsiteX0" fmla="*/ 0 w 1331632"/>
                <a:gd name="connsiteY0" fmla="*/ 0 h 924128"/>
                <a:gd name="connsiteX1" fmla="*/ 1274323 w 1331632"/>
                <a:gd name="connsiteY1" fmla="*/ 282102 h 924128"/>
                <a:gd name="connsiteX2" fmla="*/ 1060315 w 1331632"/>
                <a:gd name="connsiteY2" fmla="*/ 924128 h 924128"/>
                <a:gd name="connsiteX0" fmla="*/ 0 w 1331632"/>
                <a:gd name="connsiteY0" fmla="*/ 0 h 924128"/>
                <a:gd name="connsiteX1" fmla="*/ 1274323 w 1331632"/>
                <a:gd name="connsiteY1" fmla="*/ 282102 h 924128"/>
                <a:gd name="connsiteX2" fmla="*/ 1060315 w 1331632"/>
                <a:gd name="connsiteY2" fmla="*/ 924128 h 924128"/>
                <a:gd name="connsiteX0" fmla="*/ 0 w 1331632"/>
                <a:gd name="connsiteY0" fmla="*/ 0 h 924128"/>
                <a:gd name="connsiteX1" fmla="*/ 1274323 w 1331632"/>
                <a:gd name="connsiteY1" fmla="*/ 282102 h 924128"/>
                <a:gd name="connsiteX2" fmla="*/ 1060315 w 1331632"/>
                <a:gd name="connsiteY2" fmla="*/ 924128 h 924128"/>
                <a:gd name="connsiteX0" fmla="*/ 0 w 1322705"/>
                <a:gd name="connsiteY0" fmla="*/ 0 h 943584"/>
                <a:gd name="connsiteX1" fmla="*/ 1274323 w 1322705"/>
                <a:gd name="connsiteY1" fmla="*/ 282102 h 943584"/>
                <a:gd name="connsiteX2" fmla="*/ 982494 w 1322705"/>
                <a:gd name="connsiteY2" fmla="*/ 943584 h 943584"/>
                <a:gd name="connsiteX0" fmla="*/ 0 w 1335590"/>
                <a:gd name="connsiteY0" fmla="*/ 0 h 943584"/>
                <a:gd name="connsiteX1" fmla="*/ 1274323 w 1335590"/>
                <a:gd name="connsiteY1" fmla="*/ 282102 h 943584"/>
                <a:gd name="connsiteX2" fmla="*/ 982494 w 1335590"/>
                <a:gd name="connsiteY2" fmla="*/ 943584 h 943584"/>
                <a:gd name="connsiteX0" fmla="*/ 0 w 1339693"/>
                <a:gd name="connsiteY0" fmla="*/ 0 h 943584"/>
                <a:gd name="connsiteX1" fmla="*/ 1274323 w 1339693"/>
                <a:gd name="connsiteY1" fmla="*/ 282102 h 943584"/>
                <a:gd name="connsiteX2" fmla="*/ 982494 w 1339693"/>
                <a:gd name="connsiteY2" fmla="*/ 943584 h 943584"/>
                <a:gd name="connsiteX0" fmla="*/ 0 w 1339693"/>
                <a:gd name="connsiteY0" fmla="*/ 0 h 1021405"/>
                <a:gd name="connsiteX1" fmla="*/ 1274323 w 1339693"/>
                <a:gd name="connsiteY1" fmla="*/ 359923 h 1021405"/>
                <a:gd name="connsiteX2" fmla="*/ 982494 w 1339693"/>
                <a:gd name="connsiteY2" fmla="*/ 1021405 h 102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693" h="1021405">
                  <a:moveTo>
                    <a:pt x="0" y="0"/>
                  </a:moveTo>
                  <a:cubicBezTo>
                    <a:pt x="466117" y="20266"/>
                    <a:pt x="1146242" y="118353"/>
                    <a:pt x="1274323" y="359923"/>
                  </a:cubicBezTo>
                  <a:cubicBezTo>
                    <a:pt x="1451042" y="611221"/>
                    <a:pt x="1241087" y="898998"/>
                    <a:pt x="982494" y="1021405"/>
                  </a:cubicBezTo>
                </a:path>
              </a:pathLst>
            </a:cu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149C87B2-B1FD-4697-BB72-588496D3E13C}"/>
                </a:ext>
              </a:extLst>
            </p:cNvPr>
            <p:cNvSpPr/>
            <p:nvPr/>
          </p:nvSpPr>
          <p:spPr>
            <a:xfrm rot="15077569">
              <a:off x="11240514" y="2950651"/>
              <a:ext cx="226569" cy="19531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3E9A492-50CB-4734-99CF-CD0ACEA4B67D}"/>
              </a:ext>
            </a:extLst>
          </p:cNvPr>
          <p:cNvGrpSpPr/>
          <p:nvPr/>
        </p:nvGrpSpPr>
        <p:grpSpPr>
          <a:xfrm flipV="1">
            <a:off x="11224964" y="3867348"/>
            <a:ext cx="596859" cy="1426991"/>
            <a:chOff x="11256140" y="1734603"/>
            <a:chExt cx="596859" cy="142699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28B8792-FB1B-4218-8382-785594FC71E9}"/>
                </a:ext>
              </a:extLst>
            </p:cNvPr>
            <p:cNvSpPr/>
            <p:nvPr/>
          </p:nvSpPr>
          <p:spPr>
            <a:xfrm>
              <a:off x="11381364" y="1734603"/>
              <a:ext cx="471635" cy="1319882"/>
            </a:xfrm>
            <a:custGeom>
              <a:avLst/>
              <a:gdLst>
                <a:gd name="connsiteX0" fmla="*/ 0 w 1200933"/>
                <a:gd name="connsiteY0" fmla="*/ 0 h 924128"/>
                <a:gd name="connsiteX1" fmla="*/ 1108953 w 1200933"/>
                <a:gd name="connsiteY1" fmla="*/ 194553 h 924128"/>
                <a:gd name="connsiteX2" fmla="*/ 1060315 w 1200933"/>
                <a:gd name="connsiteY2" fmla="*/ 924128 h 924128"/>
                <a:gd name="connsiteX0" fmla="*/ 0 w 1331632"/>
                <a:gd name="connsiteY0" fmla="*/ 0 h 924128"/>
                <a:gd name="connsiteX1" fmla="*/ 1274323 w 1331632"/>
                <a:gd name="connsiteY1" fmla="*/ 282102 h 924128"/>
                <a:gd name="connsiteX2" fmla="*/ 1060315 w 1331632"/>
                <a:gd name="connsiteY2" fmla="*/ 924128 h 924128"/>
                <a:gd name="connsiteX0" fmla="*/ 0 w 1331632"/>
                <a:gd name="connsiteY0" fmla="*/ 0 h 924128"/>
                <a:gd name="connsiteX1" fmla="*/ 1274323 w 1331632"/>
                <a:gd name="connsiteY1" fmla="*/ 282102 h 924128"/>
                <a:gd name="connsiteX2" fmla="*/ 1060315 w 1331632"/>
                <a:gd name="connsiteY2" fmla="*/ 924128 h 924128"/>
                <a:gd name="connsiteX0" fmla="*/ 0 w 1331632"/>
                <a:gd name="connsiteY0" fmla="*/ 0 h 924128"/>
                <a:gd name="connsiteX1" fmla="*/ 1274323 w 1331632"/>
                <a:gd name="connsiteY1" fmla="*/ 282102 h 924128"/>
                <a:gd name="connsiteX2" fmla="*/ 1060315 w 1331632"/>
                <a:gd name="connsiteY2" fmla="*/ 924128 h 924128"/>
                <a:gd name="connsiteX0" fmla="*/ 0 w 1322705"/>
                <a:gd name="connsiteY0" fmla="*/ 0 h 943584"/>
                <a:gd name="connsiteX1" fmla="*/ 1274323 w 1322705"/>
                <a:gd name="connsiteY1" fmla="*/ 282102 h 943584"/>
                <a:gd name="connsiteX2" fmla="*/ 982494 w 1322705"/>
                <a:gd name="connsiteY2" fmla="*/ 943584 h 943584"/>
                <a:gd name="connsiteX0" fmla="*/ 0 w 1335590"/>
                <a:gd name="connsiteY0" fmla="*/ 0 h 943584"/>
                <a:gd name="connsiteX1" fmla="*/ 1274323 w 1335590"/>
                <a:gd name="connsiteY1" fmla="*/ 282102 h 943584"/>
                <a:gd name="connsiteX2" fmla="*/ 982494 w 1335590"/>
                <a:gd name="connsiteY2" fmla="*/ 943584 h 943584"/>
                <a:gd name="connsiteX0" fmla="*/ 0 w 1339693"/>
                <a:gd name="connsiteY0" fmla="*/ 0 h 943584"/>
                <a:gd name="connsiteX1" fmla="*/ 1274323 w 1339693"/>
                <a:gd name="connsiteY1" fmla="*/ 282102 h 943584"/>
                <a:gd name="connsiteX2" fmla="*/ 982494 w 1339693"/>
                <a:gd name="connsiteY2" fmla="*/ 943584 h 943584"/>
                <a:gd name="connsiteX0" fmla="*/ 0 w 1339693"/>
                <a:gd name="connsiteY0" fmla="*/ 0 h 1021405"/>
                <a:gd name="connsiteX1" fmla="*/ 1274323 w 1339693"/>
                <a:gd name="connsiteY1" fmla="*/ 359923 h 1021405"/>
                <a:gd name="connsiteX2" fmla="*/ 982494 w 1339693"/>
                <a:gd name="connsiteY2" fmla="*/ 1021405 h 1021405"/>
                <a:gd name="connsiteX0" fmla="*/ 0 w 1826076"/>
                <a:gd name="connsiteY0" fmla="*/ 0 h 1361873"/>
                <a:gd name="connsiteX1" fmla="*/ 1760706 w 1826076"/>
                <a:gd name="connsiteY1" fmla="*/ 700391 h 1361873"/>
                <a:gd name="connsiteX2" fmla="*/ 1468877 w 1826076"/>
                <a:gd name="connsiteY2" fmla="*/ 1361873 h 1361873"/>
                <a:gd name="connsiteX0" fmla="*/ 0 w 1910240"/>
                <a:gd name="connsiteY0" fmla="*/ 0 h 1361873"/>
                <a:gd name="connsiteX1" fmla="*/ 1857983 w 1910240"/>
                <a:gd name="connsiteY1" fmla="*/ 739301 h 1361873"/>
                <a:gd name="connsiteX2" fmla="*/ 1468877 w 1910240"/>
                <a:gd name="connsiteY2" fmla="*/ 1361873 h 1361873"/>
                <a:gd name="connsiteX0" fmla="*/ 0 w 1491951"/>
                <a:gd name="connsiteY0" fmla="*/ 0 h 1070043"/>
                <a:gd name="connsiteX1" fmla="*/ 1439694 w 1491951"/>
                <a:gd name="connsiteY1" fmla="*/ 447471 h 1070043"/>
                <a:gd name="connsiteX2" fmla="*/ 1050588 w 1491951"/>
                <a:gd name="connsiteY2" fmla="*/ 1070043 h 1070043"/>
                <a:gd name="connsiteX0" fmla="*/ 0 w 1553458"/>
                <a:gd name="connsiteY0" fmla="*/ 0 h 1070043"/>
                <a:gd name="connsiteX1" fmla="*/ 1507788 w 1553458"/>
                <a:gd name="connsiteY1" fmla="*/ 583658 h 1070043"/>
                <a:gd name="connsiteX2" fmla="*/ 1050588 w 1553458"/>
                <a:gd name="connsiteY2" fmla="*/ 1070043 h 1070043"/>
                <a:gd name="connsiteX0" fmla="*/ 0 w 833611"/>
                <a:gd name="connsiteY0" fmla="*/ 0 h 1040860"/>
                <a:gd name="connsiteX1" fmla="*/ 787941 w 833611"/>
                <a:gd name="connsiteY1" fmla="*/ 554475 h 1040860"/>
                <a:gd name="connsiteX2" fmla="*/ 330741 w 833611"/>
                <a:gd name="connsiteY2" fmla="*/ 1040860 h 1040860"/>
                <a:gd name="connsiteX0" fmla="*/ 0 w 833611"/>
                <a:gd name="connsiteY0" fmla="*/ 0 h 1040860"/>
                <a:gd name="connsiteX1" fmla="*/ 787941 w 833611"/>
                <a:gd name="connsiteY1" fmla="*/ 554475 h 1040860"/>
                <a:gd name="connsiteX2" fmla="*/ 330741 w 833611"/>
                <a:gd name="connsiteY2" fmla="*/ 1040860 h 1040860"/>
                <a:gd name="connsiteX0" fmla="*/ 0 w 794457"/>
                <a:gd name="connsiteY0" fmla="*/ 0 h 1040860"/>
                <a:gd name="connsiteX1" fmla="*/ 787941 w 794457"/>
                <a:gd name="connsiteY1" fmla="*/ 554475 h 1040860"/>
                <a:gd name="connsiteX2" fmla="*/ 330741 w 794457"/>
                <a:gd name="connsiteY2" fmla="*/ 1040860 h 1040860"/>
                <a:gd name="connsiteX0" fmla="*/ 0 w 794457"/>
                <a:gd name="connsiteY0" fmla="*/ 0 h 1040860"/>
                <a:gd name="connsiteX1" fmla="*/ 787941 w 794457"/>
                <a:gd name="connsiteY1" fmla="*/ 554475 h 1040860"/>
                <a:gd name="connsiteX2" fmla="*/ 330741 w 794457"/>
                <a:gd name="connsiteY2" fmla="*/ 1040860 h 1040860"/>
                <a:gd name="connsiteX0" fmla="*/ 0 w 638814"/>
                <a:gd name="connsiteY0" fmla="*/ 0 h 992222"/>
                <a:gd name="connsiteX1" fmla="*/ 632298 w 638814"/>
                <a:gd name="connsiteY1" fmla="*/ 505837 h 992222"/>
                <a:gd name="connsiteX2" fmla="*/ 175098 w 638814"/>
                <a:gd name="connsiteY2" fmla="*/ 992222 h 992222"/>
                <a:gd name="connsiteX0" fmla="*/ 0 w 638814"/>
                <a:gd name="connsiteY0" fmla="*/ 0 h 992222"/>
                <a:gd name="connsiteX1" fmla="*/ 632298 w 638814"/>
                <a:gd name="connsiteY1" fmla="*/ 505837 h 992222"/>
                <a:gd name="connsiteX2" fmla="*/ 175098 w 638814"/>
                <a:gd name="connsiteY2" fmla="*/ 992222 h 992222"/>
                <a:gd name="connsiteX0" fmla="*/ 0 w 633237"/>
                <a:gd name="connsiteY0" fmla="*/ 0 h 992222"/>
                <a:gd name="connsiteX1" fmla="*/ 632298 w 633237"/>
                <a:gd name="connsiteY1" fmla="*/ 505837 h 992222"/>
                <a:gd name="connsiteX2" fmla="*/ 175098 w 633237"/>
                <a:gd name="connsiteY2" fmla="*/ 992222 h 992222"/>
                <a:gd name="connsiteX0" fmla="*/ 25562 w 459107"/>
                <a:gd name="connsiteY0" fmla="*/ 0 h 1246222"/>
                <a:gd name="connsiteX1" fmla="*/ 457200 w 459107"/>
                <a:gd name="connsiteY1" fmla="*/ 759837 h 1246222"/>
                <a:gd name="connsiteX2" fmla="*/ 0 w 459107"/>
                <a:gd name="connsiteY2" fmla="*/ 1246222 h 1246222"/>
                <a:gd name="connsiteX0" fmla="*/ 25562 w 458473"/>
                <a:gd name="connsiteY0" fmla="*/ 0 h 1246222"/>
                <a:gd name="connsiteX1" fmla="*/ 457200 w 458473"/>
                <a:gd name="connsiteY1" fmla="*/ 759837 h 1246222"/>
                <a:gd name="connsiteX2" fmla="*/ 0 w 458473"/>
                <a:gd name="connsiteY2" fmla="*/ 1246222 h 1246222"/>
                <a:gd name="connsiteX0" fmla="*/ 25562 w 457265"/>
                <a:gd name="connsiteY0" fmla="*/ 0 h 1246222"/>
                <a:gd name="connsiteX1" fmla="*/ 457200 w 457265"/>
                <a:gd name="connsiteY1" fmla="*/ 759837 h 1246222"/>
                <a:gd name="connsiteX2" fmla="*/ 0 w 457265"/>
                <a:gd name="connsiteY2" fmla="*/ 1246222 h 1246222"/>
                <a:gd name="connsiteX0" fmla="*/ 25562 w 461139"/>
                <a:gd name="connsiteY0" fmla="*/ 0 h 1246222"/>
                <a:gd name="connsiteX1" fmla="*/ 457200 w 461139"/>
                <a:gd name="connsiteY1" fmla="*/ 759837 h 1246222"/>
                <a:gd name="connsiteX2" fmla="*/ 0 w 461139"/>
                <a:gd name="connsiteY2" fmla="*/ 1246222 h 1246222"/>
                <a:gd name="connsiteX0" fmla="*/ 25562 w 457380"/>
                <a:gd name="connsiteY0" fmla="*/ 0 h 1246222"/>
                <a:gd name="connsiteX1" fmla="*/ 457200 w 457380"/>
                <a:gd name="connsiteY1" fmla="*/ 759837 h 1246222"/>
                <a:gd name="connsiteX2" fmla="*/ 0 w 457380"/>
                <a:gd name="connsiteY2" fmla="*/ 1246222 h 1246222"/>
                <a:gd name="connsiteX0" fmla="*/ 132242 w 467411"/>
                <a:gd name="connsiteY0" fmla="*/ 0 h 1319882"/>
                <a:gd name="connsiteX1" fmla="*/ 457200 w 467411"/>
                <a:gd name="connsiteY1" fmla="*/ 833497 h 1319882"/>
                <a:gd name="connsiteX2" fmla="*/ 0 w 467411"/>
                <a:gd name="connsiteY2" fmla="*/ 1319882 h 1319882"/>
                <a:gd name="connsiteX0" fmla="*/ 132242 w 471635"/>
                <a:gd name="connsiteY0" fmla="*/ 0 h 1319882"/>
                <a:gd name="connsiteX1" fmla="*/ 457200 w 471635"/>
                <a:gd name="connsiteY1" fmla="*/ 833497 h 1319882"/>
                <a:gd name="connsiteX2" fmla="*/ 0 w 471635"/>
                <a:gd name="connsiteY2" fmla="*/ 1319882 h 131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1635" h="1319882">
                  <a:moveTo>
                    <a:pt x="132242" y="0"/>
                  </a:moveTo>
                  <a:cubicBezTo>
                    <a:pt x="499299" y="487086"/>
                    <a:pt x="489400" y="694797"/>
                    <a:pt x="457200" y="833497"/>
                  </a:cubicBezTo>
                  <a:cubicBezTo>
                    <a:pt x="425000" y="972197"/>
                    <a:pt x="258593" y="1197475"/>
                    <a:pt x="0" y="1319882"/>
                  </a:cubicBezTo>
                </a:path>
              </a:pathLst>
            </a:cu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55936AB8-01D0-4EBA-AAB5-5241152938BC}"/>
                </a:ext>
              </a:extLst>
            </p:cNvPr>
            <p:cNvSpPr/>
            <p:nvPr/>
          </p:nvSpPr>
          <p:spPr>
            <a:xfrm rot="15077569">
              <a:off x="11240514" y="2950651"/>
              <a:ext cx="226569" cy="19531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A2CFD82-470B-491B-B680-8DB430BCDEFD}"/>
              </a:ext>
            </a:extLst>
          </p:cNvPr>
          <p:cNvSpPr txBox="1">
            <a:spLocks/>
          </p:cNvSpPr>
          <p:nvPr/>
        </p:nvSpPr>
        <p:spPr>
          <a:xfrm>
            <a:off x="7746611" y="1763527"/>
            <a:ext cx="2825074" cy="523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Establish the plot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FC9D6C4-9505-439A-AAAB-227F5C717BA6}"/>
              </a:ext>
            </a:extLst>
          </p:cNvPr>
          <p:cNvSpPr txBox="1">
            <a:spLocks/>
          </p:cNvSpPr>
          <p:nvPr/>
        </p:nvSpPr>
        <p:spPr>
          <a:xfrm>
            <a:off x="8993529" y="5161891"/>
            <a:ext cx="3258099" cy="875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Control x axis       (e.g., set axis breaks)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178917D-682B-41BB-B8AE-B9F640E9CCE8}"/>
              </a:ext>
            </a:extLst>
          </p:cNvPr>
          <p:cNvGrpSpPr/>
          <p:nvPr/>
        </p:nvGrpSpPr>
        <p:grpSpPr>
          <a:xfrm>
            <a:off x="7162971" y="4737262"/>
            <a:ext cx="355329" cy="757527"/>
            <a:chOff x="7162971" y="4737262"/>
            <a:chExt cx="355329" cy="757527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D01391F-70A2-400C-9F8B-5CE3D9902E7B}"/>
                </a:ext>
              </a:extLst>
            </p:cNvPr>
            <p:cNvSpPr/>
            <p:nvPr/>
          </p:nvSpPr>
          <p:spPr>
            <a:xfrm>
              <a:off x="7162971" y="4884229"/>
              <a:ext cx="257669" cy="610560"/>
            </a:xfrm>
            <a:custGeom>
              <a:avLst/>
              <a:gdLst>
                <a:gd name="connsiteX0" fmla="*/ 295224 w 295224"/>
                <a:gd name="connsiteY0" fmla="*/ 0 h 778213"/>
                <a:gd name="connsiteX1" fmla="*/ 32577 w 295224"/>
                <a:gd name="connsiteY1" fmla="*/ 408562 h 778213"/>
                <a:gd name="connsiteX2" fmla="*/ 13122 w 295224"/>
                <a:gd name="connsiteY2" fmla="*/ 778213 h 778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5224" h="778213">
                  <a:moveTo>
                    <a:pt x="295224" y="0"/>
                  </a:moveTo>
                  <a:cubicBezTo>
                    <a:pt x="187409" y="139430"/>
                    <a:pt x="79594" y="278860"/>
                    <a:pt x="32577" y="408562"/>
                  </a:cubicBezTo>
                  <a:cubicBezTo>
                    <a:pt x="-14440" y="538264"/>
                    <a:pt x="-659" y="658238"/>
                    <a:pt x="13122" y="778213"/>
                  </a:cubicBezTo>
                </a:path>
              </a:pathLst>
            </a:cu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ED57BBF3-994A-4DA6-BF70-A0359D307A9D}"/>
                </a:ext>
              </a:extLst>
            </p:cNvPr>
            <p:cNvSpPr/>
            <p:nvPr/>
          </p:nvSpPr>
          <p:spPr>
            <a:xfrm rot="6522431" flipV="1">
              <a:off x="7307356" y="4752888"/>
              <a:ext cx="226569" cy="19531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2AFA6E0-E0B7-44E3-9D01-06A5E1BAD127}"/>
              </a:ext>
            </a:extLst>
          </p:cNvPr>
          <p:cNvSpPr txBox="1">
            <a:spLocks/>
          </p:cNvSpPr>
          <p:nvPr/>
        </p:nvSpPr>
        <p:spPr>
          <a:xfrm>
            <a:off x="6509406" y="5480963"/>
            <a:ext cx="2743201" cy="756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Create lines!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719AE6-202B-4341-8C3C-0A1EB78CF39B}"/>
              </a:ext>
            </a:extLst>
          </p:cNvPr>
          <p:cNvSpPr txBox="1"/>
          <p:nvPr/>
        </p:nvSpPr>
        <p:spPr>
          <a:xfrm>
            <a:off x="10163986" y="3312059"/>
            <a:ext cx="276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5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D9D9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D9D9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D9D9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D9D9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D9D9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D9D9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D9D9D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9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7D60A-98B0-4C78-BE0C-309D42EC5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C2C34-6CFA-4444-A09B-4D6F32FC9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797" y="1834980"/>
            <a:ext cx="6128657" cy="2430689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ggplot</a:t>
            </a:r>
            <a:r>
              <a:rPr lang="en-US" dirty="0"/>
              <a:t>(data = sablefish, </a:t>
            </a:r>
          </a:p>
          <a:p>
            <a:pPr marL="0" indent="0">
              <a:buNone/>
            </a:pPr>
            <a:r>
              <a:rPr lang="en-US" dirty="0"/>
              <a:t>             </a:t>
            </a:r>
            <a:r>
              <a:rPr lang="en-US" dirty="0" err="1"/>
              <a:t>aes</a:t>
            </a:r>
            <a:r>
              <a:rPr lang="en-US" dirty="0"/>
              <a:t>(x=Sex, y = </a:t>
            </a:r>
            <a:r>
              <a:rPr lang="en-US" dirty="0" err="1"/>
              <a:t>Length_mm</a:t>
            </a:r>
            <a:r>
              <a:rPr lang="en-US" dirty="0"/>
              <a:t>, </a:t>
            </a:r>
          </a:p>
          <a:p>
            <a:pPr marL="0" indent="0">
              <a:buNone/>
            </a:pPr>
            <a:r>
              <a:rPr lang="en-US" dirty="0"/>
              <a:t>                    fill = Sex)) +</a:t>
            </a:r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dirty="0" err="1"/>
              <a:t>geom_boxplot</a:t>
            </a:r>
            <a:r>
              <a:rPr lang="en-US" dirty="0"/>
              <a:t>()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13E07-E361-4C90-A4F0-F3B49F67F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945AEB-C1A6-4E33-9B23-6288E0EBDA37}"/>
              </a:ext>
            </a:extLst>
          </p:cNvPr>
          <p:cNvGrpSpPr/>
          <p:nvPr/>
        </p:nvGrpSpPr>
        <p:grpSpPr>
          <a:xfrm>
            <a:off x="4199605" y="1587109"/>
            <a:ext cx="3386978" cy="607201"/>
            <a:chOff x="5102519" y="1762291"/>
            <a:chExt cx="3386978" cy="607201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ED6A69A-A5F8-440B-B862-6CE7C4B4B351}"/>
                </a:ext>
              </a:extLst>
            </p:cNvPr>
            <p:cNvSpPr/>
            <p:nvPr/>
          </p:nvSpPr>
          <p:spPr>
            <a:xfrm>
              <a:off x="5366657" y="1762291"/>
              <a:ext cx="3122840" cy="501937"/>
            </a:xfrm>
            <a:custGeom>
              <a:avLst/>
              <a:gdLst>
                <a:gd name="connsiteX0" fmla="*/ 0 w 2231572"/>
                <a:gd name="connsiteY0" fmla="*/ 315750 h 315750"/>
                <a:gd name="connsiteX1" fmla="*/ 968829 w 2231572"/>
                <a:gd name="connsiteY1" fmla="*/ 65 h 315750"/>
                <a:gd name="connsiteX2" fmla="*/ 2231572 w 2231572"/>
                <a:gd name="connsiteY2" fmla="*/ 293979 h 315750"/>
                <a:gd name="connsiteX0" fmla="*/ 0 w 3069772"/>
                <a:gd name="connsiteY0" fmla="*/ 315711 h 533426"/>
                <a:gd name="connsiteX1" fmla="*/ 968829 w 3069772"/>
                <a:gd name="connsiteY1" fmla="*/ 26 h 533426"/>
                <a:gd name="connsiteX2" fmla="*/ 3069772 w 3069772"/>
                <a:gd name="connsiteY2" fmla="*/ 533426 h 533426"/>
                <a:gd name="connsiteX0" fmla="*/ 0 w 2884715"/>
                <a:gd name="connsiteY0" fmla="*/ 315720 h 424578"/>
                <a:gd name="connsiteX1" fmla="*/ 968829 w 2884715"/>
                <a:gd name="connsiteY1" fmla="*/ 35 h 424578"/>
                <a:gd name="connsiteX2" fmla="*/ 2884715 w 2884715"/>
                <a:gd name="connsiteY2" fmla="*/ 424578 h 424578"/>
                <a:gd name="connsiteX0" fmla="*/ 0 w 2884715"/>
                <a:gd name="connsiteY0" fmla="*/ 359258 h 468116"/>
                <a:gd name="connsiteX1" fmla="*/ 1219201 w 2884715"/>
                <a:gd name="connsiteY1" fmla="*/ 30 h 468116"/>
                <a:gd name="connsiteX2" fmla="*/ 2884715 w 2884715"/>
                <a:gd name="connsiteY2" fmla="*/ 468116 h 468116"/>
                <a:gd name="connsiteX0" fmla="*/ 0 w 2884715"/>
                <a:gd name="connsiteY0" fmla="*/ 359258 h 468116"/>
                <a:gd name="connsiteX1" fmla="*/ 1219201 w 2884715"/>
                <a:gd name="connsiteY1" fmla="*/ 30 h 468116"/>
                <a:gd name="connsiteX2" fmla="*/ 2884715 w 2884715"/>
                <a:gd name="connsiteY2" fmla="*/ 468116 h 468116"/>
                <a:gd name="connsiteX0" fmla="*/ 0 w 2884715"/>
                <a:gd name="connsiteY0" fmla="*/ 359228 h 468086"/>
                <a:gd name="connsiteX1" fmla="*/ 1219201 w 2884715"/>
                <a:gd name="connsiteY1" fmla="*/ 0 h 468086"/>
                <a:gd name="connsiteX2" fmla="*/ 2884715 w 2884715"/>
                <a:gd name="connsiteY2" fmla="*/ 468086 h 468086"/>
                <a:gd name="connsiteX0" fmla="*/ 0 w 2884715"/>
                <a:gd name="connsiteY0" fmla="*/ 359228 h 468086"/>
                <a:gd name="connsiteX1" fmla="*/ 1219201 w 2884715"/>
                <a:gd name="connsiteY1" fmla="*/ 0 h 468086"/>
                <a:gd name="connsiteX2" fmla="*/ 2884715 w 2884715"/>
                <a:gd name="connsiteY2" fmla="*/ 468086 h 468086"/>
                <a:gd name="connsiteX0" fmla="*/ 0 w 2884715"/>
                <a:gd name="connsiteY0" fmla="*/ 359228 h 657174"/>
                <a:gd name="connsiteX1" fmla="*/ 1219201 w 2884715"/>
                <a:gd name="connsiteY1" fmla="*/ 0 h 657174"/>
                <a:gd name="connsiteX2" fmla="*/ 2884715 w 2884715"/>
                <a:gd name="connsiteY2" fmla="*/ 468086 h 657174"/>
                <a:gd name="connsiteX0" fmla="*/ 0 w 2884715"/>
                <a:gd name="connsiteY0" fmla="*/ 359228 h 468086"/>
                <a:gd name="connsiteX1" fmla="*/ 1219201 w 2884715"/>
                <a:gd name="connsiteY1" fmla="*/ 0 h 468086"/>
                <a:gd name="connsiteX2" fmla="*/ 2884715 w 2884715"/>
                <a:gd name="connsiteY2" fmla="*/ 468086 h 468086"/>
                <a:gd name="connsiteX0" fmla="*/ 0 w 2884715"/>
                <a:gd name="connsiteY0" fmla="*/ 360559 h 469417"/>
                <a:gd name="connsiteX1" fmla="*/ 1219201 w 2884715"/>
                <a:gd name="connsiteY1" fmla="*/ 1331 h 469417"/>
                <a:gd name="connsiteX2" fmla="*/ 2884715 w 2884715"/>
                <a:gd name="connsiteY2" fmla="*/ 469417 h 469417"/>
                <a:gd name="connsiteX0" fmla="*/ 0 w 2884715"/>
                <a:gd name="connsiteY0" fmla="*/ 360559 h 469417"/>
                <a:gd name="connsiteX1" fmla="*/ 1219201 w 2884715"/>
                <a:gd name="connsiteY1" fmla="*/ 1331 h 469417"/>
                <a:gd name="connsiteX2" fmla="*/ 2884715 w 2884715"/>
                <a:gd name="connsiteY2" fmla="*/ 469417 h 469417"/>
                <a:gd name="connsiteX0" fmla="*/ 0 w 2884715"/>
                <a:gd name="connsiteY0" fmla="*/ 393106 h 501964"/>
                <a:gd name="connsiteX1" fmla="*/ 1219201 w 2884715"/>
                <a:gd name="connsiteY1" fmla="*/ 1221 h 501964"/>
                <a:gd name="connsiteX2" fmla="*/ 2884715 w 2884715"/>
                <a:gd name="connsiteY2" fmla="*/ 501964 h 501964"/>
                <a:gd name="connsiteX0" fmla="*/ 0 w 3122840"/>
                <a:gd name="connsiteY0" fmla="*/ 393106 h 501964"/>
                <a:gd name="connsiteX1" fmla="*/ 1219201 w 3122840"/>
                <a:gd name="connsiteY1" fmla="*/ 1221 h 501964"/>
                <a:gd name="connsiteX2" fmla="*/ 3122840 w 3122840"/>
                <a:gd name="connsiteY2" fmla="*/ 501964 h 501964"/>
                <a:gd name="connsiteX0" fmla="*/ 0 w 3122840"/>
                <a:gd name="connsiteY0" fmla="*/ 393079 h 501937"/>
                <a:gd name="connsiteX1" fmla="*/ 1219201 w 3122840"/>
                <a:gd name="connsiteY1" fmla="*/ 1194 h 501937"/>
                <a:gd name="connsiteX2" fmla="*/ 3122840 w 3122840"/>
                <a:gd name="connsiteY2" fmla="*/ 501937 h 50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22840" h="501937">
                  <a:moveTo>
                    <a:pt x="0" y="393079"/>
                  </a:moveTo>
                  <a:cubicBezTo>
                    <a:pt x="298450" y="237050"/>
                    <a:pt x="607787" y="-16950"/>
                    <a:pt x="1219201" y="1194"/>
                  </a:cubicBezTo>
                  <a:cubicBezTo>
                    <a:pt x="1950358" y="-24206"/>
                    <a:pt x="2210708" y="362690"/>
                    <a:pt x="3122840" y="501937"/>
                  </a:cubicBezTo>
                </a:path>
              </a:pathLst>
            </a:cu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F3F19CA3-62AA-4A1F-A45C-B6BBB9C0C71C}"/>
                </a:ext>
              </a:extLst>
            </p:cNvPr>
            <p:cNvSpPr/>
            <p:nvPr/>
          </p:nvSpPr>
          <p:spPr>
            <a:xfrm rot="15077569">
              <a:off x="5077492" y="2031638"/>
              <a:ext cx="362881" cy="31282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7BA4E8C-A120-43B7-B53A-9503B8A9540D}"/>
              </a:ext>
            </a:extLst>
          </p:cNvPr>
          <p:cNvGrpSpPr/>
          <p:nvPr/>
        </p:nvGrpSpPr>
        <p:grpSpPr>
          <a:xfrm rot="551400" flipV="1">
            <a:off x="4213240" y="3100076"/>
            <a:ext cx="3053103" cy="496744"/>
            <a:chOff x="5102519" y="1762347"/>
            <a:chExt cx="3312057" cy="60714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57678A2-BDB4-478A-8DFB-A370AE1561E7}"/>
                </a:ext>
              </a:extLst>
            </p:cNvPr>
            <p:cNvSpPr/>
            <p:nvPr/>
          </p:nvSpPr>
          <p:spPr>
            <a:xfrm>
              <a:off x="5366656" y="1762347"/>
              <a:ext cx="3047920" cy="531629"/>
            </a:xfrm>
            <a:custGeom>
              <a:avLst/>
              <a:gdLst>
                <a:gd name="connsiteX0" fmla="*/ 0 w 2231572"/>
                <a:gd name="connsiteY0" fmla="*/ 315750 h 315750"/>
                <a:gd name="connsiteX1" fmla="*/ 968829 w 2231572"/>
                <a:gd name="connsiteY1" fmla="*/ 65 h 315750"/>
                <a:gd name="connsiteX2" fmla="*/ 2231572 w 2231572"/>
                <a:gd name="connsiteY2" fmla="*/ 293979 h 315750"/>
                <a:gd name="connsiteX0" fmla="*/ 0 w 3069772"/>
                <a:gd name="connsiteY0" fmla="*/ 315711 h 533426"/>
                <a:gd name="connsiteX1" fmla="*/ 968829 w 3069772"/>
                <a:gd name="connsiteY1" fmla="*/ 26 h 533426"/>
                <a:gd name="connsiteX2" fmla="*/ 3069772 w 3069772"/>
                <a:gd name="connsiteY2" fmla="*/ 533426 h 533426"/>
                <a:gd name="connsiteX0" fmla="*/ 0 w 2884715"/>
                <a:gd name="connsiteY0" fmla="*/ 315720 h 424578"/>
                <a:gd name="connsiteX1" fmla="*/ 968829 w 2884715"/>
                <a:gd name="connsiteY1" fmla="*/ 35 h 424578"/>
                <a:gd name="connsiteX2" fmla="*/ 2884715 w 2884715"/>
                <a:gd name="connsiteY2" fmla="*/ 424578 h 424578"/>
                <a:gd name="connsiteX0" fmla="*/ 0 w 2884715"/>
                <a:gd name="connsiteY0" fmla="*/ 359258 h 468116"/>
                <a:gd name="connsiteX1" fmla="*/ 1219201 w 2884715"/>
                <a:gd name="connsiteY1" fmla="*/ 30 h 468116"/>
                <a:gd name="connsiteX2" fmla="*/ 2884715 w 2884715"/>
                <a:gd name="connsiteY2" fmla="*/ 468116 h 468116"/>
                <a:gd name="connsiteX0" fmla="*/ 0 w 2884715"/>
                <a:gd name="connsiteY0" fmla="*/ 359258 h 468116"/>
                <a:gd name="connsiteX1" fmla="*/ 1219201 w 2884715"/>
                <a:gd name="connsiteY1" fmla="*/ 30 h 468116"/>
                <a:gd name="connsiteX2" fmla="*/ 2884715 w 2884715"/>
                <a:gd name="connsiteY2" fmla="*/ 468116 h 468116"/>
                <a:gd name="connsiteX0" fmla="*/ 0 w 2884715"/>
                <a:gd name="connsiteY0" fmla="*/ 359228 h 468086"/>
                <a:gd name="connsiteX1" fmla="*/ 1219201 w 2884715"/>
                <a:gd name="connsiteY1" fmla="*/ 0 h 468086"/>
                <a:gd name="connsiteX2" fmla="*/ 2884715 w 2884715"/>
                <a:gd name="connsiteY2" fmla="*/ 468086 h 468086"/>
                <a:gd name="connsiteX0" fmla="*/ 0 w 2884715"/>
                <a:gd name="connsiteY0" fmla="*/ 359228 h 468086"/>
                <a:gd name="connsiteX1" fmla="*/ 1219201 w 2884715"/>
                <a:gd name="connsiteY1" fmla="*/ 0 h 468086"/>
                <a:gd name="connsiteX2" fmla="*/ 2884715 w 2884715"/>
                <a:gd name="connsiteY2" fmla="*/ 468086 h 468086"/>
                <a:gd name="connsiteX0" fmla="*/ 0 w 2884715"/>
                <a:gd name="connsiteY0" fmla="*/ 359228 h 657174"/>
                <a:gd name="connsiteX1" fmla="*/ 1219201 w 2884715"/>
                <a:gd name="connsiteY1" fmla="*/ 0 h 657174"/>
                <a:gd name="connsiteX2" fmla="*/ 2884715 w 2884715"/>
                <a:gd name="connsiteY2" fmla="*/ 468086 h 657174"/>
                <a:gd name="connsiteX0" fmla="*/ 0 w 2884715"/>
                <a:gd name="connsiteY0" fmla="*/ 359228 h 468086"/>
                <a:gd name="connsiteX1" fmla="*/ 1219201 w 2884715"/>
                <a:gd name="connsiteY1" fmla="*/ 0 h 468086"/>
                <a:gd name="connsiteX2" fmla="*/ 2884715 w 2884715"/>
                <a:gd name="connsiteY2" fmla="*/ 468086 h 468086"/>
                <a:gd name="connsiteX0" fmla="*/ 0 w 2884715"/>
                <a:gd name="connsiteY0" fmla="*/ 360559 h 469417"/>
                <a:gd name="connsiteX1" fmla="*/ 1219201 w 2884715"/>
                <a:gd name="connsiteY1" fmla="*/ 1331 h 469417"/>
                <a:gd name="connsiteX2" fmla="*/ 2884715 w 2884715"/>
                <a:gd name="connsiteY2" fmla="*/ 469417 h 469417"/>
                <a:gd name="connsiteX0" fmla="*/ 0 w 2884715"/>
                <a:gd name="connsiteY0" fmla="*/ 360559 h 469417"/>
                <a:gd name="connsiteX1" fmla="*/ 1219201 w 2884715"/>
                <a:gd name="connsiteY1" fmla="*/ 1331 h 469417"/>
                <a:gd name="connsiteX2" fmla="*/ 2884715 w 2884715"/>
                <a:gd name="connsiteY2" fmla="*/ 469417 h 469417"/>
                <a:gd name="connsiteX0" fmla="*/ 0 w 2884715"/>
                <a:gd name="connsiteY0" fmla="*/ 393106 h 501964"/>
                <a:gd name="connsiteX1" fmla="*/ 1219201 w 2884715"/>
                <a:gd name="connsiteY1" fmla="*/ 1221 h 501964"/>
                <a:gd name="connsiteX2" fmla="*/ 2884715 w 2884715"/>
                <a:gd name="connsiteY2" fmla="*/ 501964 h 501964"/>
                <a:gd name="connsiteX0" fmla="*/ 0 w 3047919"/>
                <a:gd name="connsiteY0" fmla="*/ 393022 h 531629"/>
                <a:gd name="connsiteX1" fmla="*/ 1219201 w 3047919"/>
                <a:gd name="connsiteY1" fmla="*/ 1137 h 531629"/>
                <a:gd name="connsiteX2" fmla="*/ 3047919 w 3047919"/>
                <a:gd name="connsiteY2" fmla="*/ 531630 h 5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7919" h="531629">
                  <a:moveTo>
                    <a:pt x="0" y="393022"/>
                  </a:moveTo>
                  <a:cubicBezTo>
                    <a:pt x="298450" y="236993"/>
                    <a:pt x="607787" y="-17007"/>
                    <a:pt x="1219201" y="1137"/>
                  </a:cubicBezTo>
                  <a:cubicBezTo>
                    <a:pt x="1950358" y="-24263"/>
                    <a:pt x="2602512" y="382858"/>
                    <a:pt x="3047919" y="531630"/>
                  </a:cubicBezTo>
                </a:path>
              </a:pathLst>
            </a:cu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38381E77-1CEB-4AE6-83B8-07B963854A05}"/>
                </a:ext>
              </a:extLst>
            </p:cNvPr>
            <p:cNvSpPr/>
            <p:nvPr/>
          </p:nvSpPr>
          <p:spPr>
            <a:xfrm rot="15077569">
              <a:off x="5077492" y="2031638"/>
              <a:ext cx="362881" cy="31282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752B2F0-6697-4F76-8A95-51B01D5B3AA5}"/>
              </a:ext>
            </a:extLst>
          </p:cNvPr>
          <p:cNvSpPr txBox="1">
            <a:spLocks/>
          </p:cNvSpPr>
          <p:nvPr/>
        </p:nvSpPr>
        <p:spPr>
          <a:xfrm>
            <a:off x="7690300" y="1560632"/>
            <a:ext cx="3680989" cy="1346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Establish which </a:t>
            </a:r>
            <a:r>
              <a:rPr lang="en-US" dirty="0" err="1"/>
              <a:t>dataframe</a:t>
            </a:r>
            <a:r>
              <a:rPr lang="en-US" dirty="0"/>
              <a:t> to look at</a:t>
            </a:r>
          </a:p>
          <a:p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773E62C-5EFE-4AD3-A440-45B004ED48A2}"/>
              </a:ext>
            </a:extLst>
          </p:cNvPr>
          <p:cNvSpPr txBox="1">
            <a:spLocks/>
          </p:cNvSpPr>
          <p:nvPr/>
        </p:nvSpPr>
        <p:spPr>
          <a:xfrm>
            <a:off x="7312176" y="3007410"/>
            <a:ext cx="4059113" cy="13464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“Sex” should be along x-axis, with length on y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Fill the objects based on the Sex column</a:t>
            </a:r>
          </a:p>
          <a:p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0DEB54-6D7E-4A67-BC76-82AC69BEC8D4}"/>
              </a:ext>
            </a:extLst>
          </p:cNvPr>
          <p:cNvGrpSpPr/>
          <p:nvPr/>
        </p:nvGrpSpPr>
        <p:grpSpPr>
          <a:xfrm>
            <a:off x="2979723" y="3800654"/>
            <a:ext cx="3408583" cy="1352449"/>
            <a:chOff x="2979723" y="3800654"/>
            <a:chExt cx="3408583" cy="135244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F57B9B2-4655-42C6-BEF3-5FFEFE8CDA19}"/>
                </a:ext>
              </a:extLst>
            </p:cNvPr>
            <p:cNvSpPr/>
            <p:nvPr/>
          </p:nvSpPr>
          <p:spPr>
            <a:xfrm>
              <a:off x="3162785" y="4024227"/>
              <a:ext cx="3225521" cy="1128876"/>
            </a:xfrm>
            <a:custGeom>
              <a:avLst/>
              <a:gdLst>
                <a:gd name="connsiteX0" fmla="*/ 0 w 3225521"/>
                <a:gd name="connsiteY0" fmla="*/ 0 h 1128876"/>
                <a:gd name="connsiteX1" fmla="*/ 1597688 w 3225521"/>
                <a:gd name="connsiteY1" fmla="*/ 954593 h 1128876"/>
                <a:gd name="connsiteX2" fmla="*/ 3225521 w 3225521"/>
                <a:gd name="connsiteY2" fmla="*/ 1125415 h 112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25521" h="1128876">
                  <a:moveTo>
                    <a:pt x="0" y="0"/>
                  </a:moveTo>
                  <a:cubicBezTo>
                    <a:pt x="530050" y="383512"/>
                    <a:pt x="1060101" y="767024"/>
                    <a:pt x="1597688" y="954593"/>
                  </a:cubicBezTo>
                  <a:cubicBezTo>
                    <a:pt x="2135275" y="1142162"/>
                    <a:pt x="2680398" y="1133788"/>
                    <a:pt x="3225521" y="1125415"/>
                  </a:cubicBezTo>
                </a:path>
              </a:pathLst>
            </a:cu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B7A5729C-29E7-477B-844A-71967F0FC65D}"/>
                </a:ext>
              </a:extLst>
            </p:cNvPr>
            <p:cNvSpPr/>
            <p:nvPr/>
          </p:nvSpPr>
          <p:spPr>
            <a:xfrm rot="8765898" flipV="1">
              <a:off x="2979723" y="3800654"/>
              <a:ext cx="362881" cy="31282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25A4D7E-AF46-49A2-A6CF-E3F998B01BC3}"/>
              </a:ext>
            </a:extLst>
          </p:cNvPr>
          <p:cNvSpPr txBox="1">
            <a:spLocks/>
          </p:cNvSpPr>
          <p:nvPr/>
        </p:nvSpPr>
        <p:spPr>
          <a:xfrm>
            <a:off x="6507186" y="4897032"/>
            <a:ext cx="3680989" cy="1000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Create a boxplot!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B85C5E0-B49E-43F8-BFE8-A400A419B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696" y="1476223"/>
            <a:ext cx="6394164" cy="4722425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C5B0C16-57FC-46EA-8814-C199D55F5200}"/>
              </a:ext>
            </a:extLst>
          </p:cNvPr>
          <p:cNvSpPr txBox="1">
            <a:spLocks/>
          </p:cNvSpPr>
          <p:nvPr/>
        </p:nvSpPr>
        <p:spPr>
          <a:xfrm>
            <a:off x="656797" y="4837422"/>
            <a:ext cx="6128657" cy="12277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Three required parts: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>
                <a:highlight>
                  <a:srgbClr val="AB8DF7"/>
                </a:highlight>
              </a:rPr>
              <a:t>data = xxx</a:t>
            </a:r>
            <a:r>
              <a:rPr lang="en-US" dirty="0"/>
              <a:t>, </a:t>
            </a:r>
            <a:r>
              <a:rPr lang="en-US" dirty="0" err="1">
                <a:highlight>
                  <a:srgbClr val="6D9CE1"/>
                </a:highlight>
              </a:rPr>
              <a:t>aes</a:t>
            </a:r>
            <a:r>
              <a:rPr lang="en-US" dirty="0">
                <a:highlight>
                  <a:srgbClr val="6D9CE1"/>
                </a:highlight>
              </a:rPr>
              <a:t>()</a:t>
            </a:r>
            <a:r>
              <a:rPr lang="en-US" dirty="0"/>
              <a:t>) 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highlight>
                  <a:srgbClr val="38D7EC"/>
                </a:highlight>
              </a:rPr>
              <a:t>geom_xxx</a:t>
            </a:r>
            <a:r>
              <a:rPr lang="en-US" dirty="0">
                <a:highlight>
                  <a:srgbClr val="38D7EC"/>
                </a:highlight>
              </a:rPr>
              <a:t>()</a:t>
            </a:r>
          </a:p>
          <a:p>
            <a:endParaRPr lang="en-US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BF94924-F2AF-4CA0-8FCB-FA1517E90717}"/>
              </a:ext>
            </a:extLst>
          </p:cNvPr>
          <p:cNvSpPr txBox="1">
            <a:spLocks/>
          </p:cNvSpPr>
          <p:nvPr/>
        </p:nvSpPr>
        <p:spPr>
          <a:xfrm>
            <a:off x="656798" y="1830274"/>
            <a:ext cx="5210602" cy="243068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>
                <a:highlight>
                  <a:srgbClr val="AB8DF7"/>
                </a:highlight>
              </a:rPr>
              <a:t>data = sablefish</a:t>
            </a:r>
            <a:r>
              <a:rPr lang="en-US" dirty="0"/>
              <a:t>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            </a:t>
            </a:r>
            <a:r>
              <a:rPr lang="en-US" dirty="0" err="1">
                <a:highlight>
                  <a:srgbClr val="6D9CE1"/>
                </a:highlight>
              </a:rPr>
              <a:t>aes</a:t>
            </a:r>
            <a:r>
              <a:rPr lang="en-US" dirty="0">
                <a:highlight>
                  <a:srgbClr val="6D9CE1"/>
                </a:highlight>
              </a:rPr>
              <a:t>(x=Sex, y = </a:t>
            </a:r>
            <a:r>
              <a:rPr lang="en-US" dirty="0" err="1">
                <a:highlight>
                  <a:srgbClr val="6D9CE1"/>
                </a:highlight>
              </a:rPr>
              <a:t>Length_mm</a:t>
            </a:r>
            <a:r>
              <a:rPr lang="en-US" dirty="0">
                <a:highlight>
                  <a:srgbClr val="6D9CE1"/>
                </a:highlight>
              </a:rPr>
              <a:t>,</a:t>
            </a:r>
            <a:r>
              <a:rPr lang="en-US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                   </a:t>
            </a:r>
            <a:r>
              <a:rPr lang="en-US" dirty="0">
                <a:highlight>
                  <a:srgbClr val="6D9CE1"/>
                </a:highlight>
              </a:rPr>
              <a:t>fill = Sex)</a:t>
            </a:r>
            <a:r>
              <a:rPr lang="en-US" dirty="0"/>
              <a:t>) 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    </a:t>
            </a:r>
            <a:r>
              <a:rPr lang="en-US" dirty="0" err="1">
                <a:highlight>
                  <a:srgbClr val="38D7EC"/>
                </a:highlight>
              </a:rPr>
              <a:t>geom_boxplot</a:t>
            </a:r>
            <a:r>
              <a:rPr lang="en-US" dirty="0">
                <a:highlight>
                  <a:srgbClr val="38D7EC"/>
                </a:highlight>
              </a:rPr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76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4" grpId="1"/>
      <p:bldP spid="18" grpId="0"/>
      <p:bldP spid="18" grpId="1"/>
      <p:bldP spid="20" grpId="0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04C92C6D-4C65-4C31-BCAF-558F9F8E0E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6" r="15374" b="908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CB181-329B-40E6-B14F-21E78D756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4460679" cy="1124712"/>
          </a:xfrm>
        </p:spPr>
        <p:txBody>
          <a:bodyPr anchor="b">
            <a:normAutofit/>
          </a:bodyPr>
          <a:lstStyle/>
          <a:p>
            <a:r>
              <a:rPr lang="en-US" sz="5400" dirty="0"/>
              <a:t>Welcome Back!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7B8D6-64F8-4488-8642-7611696D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6549251" cy="358343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/>
              <a:t>I’ve incorporated the feedback from Monday’s class: today we’ll focus more on charts and </a:t>
            </a:r>
            <a:r>
              <a:rPr lang="en-US" dirty="0" err="1"/>
              <a:t>ggplot</a:t>
            </a:r>
            <a:r>
              <a:rPr lang="en-US" dirty="0"/>
              <a:t> than analysis.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 want to reiterate how much progress you’ve already made!!</a:t>
            </a:r>
          </a:p>
          <a:p>
            <a:pPr marL="0" indent="0">
              <a:buNone/>
            </a:pPr>
            <a:r>
              <a:rPr lang="en-US" dirty="0"/>
              <a:t>It can be frustrating to learn a language, but keep at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7DE60-94E6-41D2-9303-4D442F8BF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95AE55-B5F4-483D-AEFF-E8059F5502F5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8A7966-6709-4C4D-94EF-77263934D7B7}"/>
              </a:ext>
            </a:extLst>
          </p:cNvPr>
          <p:cNvSpPr txBox="1"/>
          <p:nvPr/>
        </p:nvSpPr>
        <p:spPr>
          <a:xfrm>
            <a:off x="7014545" y="6567586"/>
            <a:ext cx="3287695" cy="3077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68000"/>
                </a:schemeClr>
              </a:gs>
              <a:gs pos="100000">
                <a:schemeClr val="bg1">
                  <a:alpha val="46000"/>
                </a:scheme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Generative a{R}t by </a:t>
            </a:r>
            <a:r>
              <a:rPr lang="en-US" sz="1400" dirty="0">
                <a:hlinkClick r:id="rId4"/>
              </a:rPr>
              <a:t>Thomas Lin Pedersen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89173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129CA-8152-486C-A171-5555111C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parts: </a:t>
            </a:r>
            <a:r>
              <a:rPr lang="en-US" dirty="0" err="1"/>
              <a:t>ggplot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FAF5F-5DB4-4BE3-8F45-E26C4CEE5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73" y="1825625"/>
            <a:ext cx="571892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Two parts of </a:t>
            </a:r>
            <a:r>
              <a:rPr lang="en-US" sz="2400" b="1" dirty="0" err="1"/>
              <a:t>ggplot</a:t>
            </a:r>
            <a:r>
              <a:rPr lang="en-US" sz="2400" b="1" dirty="0"/>
              <a:t>(): data and aesthetics</a:t>
            </a:r>
          </a:p>
          <a:p>
            <a:r>
              <a:rPr lang="en-US" sz="2400" dirty="0"/>
              <a:t>Establish data using </a:t>
            </a:r>
            <a:r>
              <a:rPr lang="en-US" sz="2400" dirty="0">
                <a:highlight>
                  <a:srgbClr val="AB8DF7"/>
                </a:highlight>
              </a:rPr>
              <a:t>data =</a:t>
            </a:r>
          </a:p>
          <a:p>
            <a:endParaRPr lang="en-US" sz="2400" dirty="0"/>
          </a:p>
          <a:p>
            <a:r>
              <a:rPr lang="en-US" sz="2400" dirty="0"/>
              <a:t>Use aesthetics to “map” different variables to the x-axis, y-axis, fill, color, group (series), etc.</a:t>
            </a:r>
          </a:p>
          <a:p>
            <a:pPr lvl="1"/>
            <a:r>
              <a:rPr lang="en-US" sz="2000" dirty="0"/>
              <a:t>Done within the </a:t>
            </a:r>
            <a:r>
              <a:rPr lang="en-US" sz="2000" dirty="0" err="1">
                <a:highlight>
                  <a:srgbClr val="75AADB"/>
                </a:highlight>
              </a:rPr>
              <a:t>aes</a:t>
            </a:r>
            <a:r>
              <a:rPr lang="en-US" sz="2000" dirty="0">
                <a:highlight>
                  <a:srgbClr val="75AADB"/>
                </a:highlight>
              </a:rPr>
              <a:t>() </a:t>
            </a:r>
            <a:r>
              <a:rPr lang="en-US" sz="2000" dirty="0"/>
              <a:t>function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i="1" dirty="0"/>
              <a:t>Technically, specifying the data and the </a:t>
            </a:r>
            <a:r>
              <a:rPr lang="en-US" sz="2400" i="1" dirty="0" err="1"/>
              <a:t>aes</a:t>
            </a:r>
            <a:r>
              <a:rPr lang="en-US" sz="2400" i="1" dirty="0"/>
              <a:t>() could happen within the </a:t>
            </a:r>
            <a:r>
              <a:rPr lang="en-US" sz="2400" i="1" dirty="0" err="1"/>
              <a:t>geom_xxx</a:t>
            </a:r>
            <a:r>
              <a:rPr lang="en-US" sz="2400" i="1" dirty="0"/>
              <a:t>()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1C4D4-0609-4285-AE96-522969FD7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20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8EC6AF-0B26-446C-BA04-BC286CFE9882}"/>
              </a:ext>
            </a:extLst>
          </p:cNvPr>
          <p:cNvSpPr txBox="1">
            <a:spLocks/>
          </p:cNvSpPr>
          <p:nvPr/>
        </p:nvSpPr>
        <p:spPr>
          <a:xfrm>
            <a:off x="6798364" y="2214470"/>
            <a:ext cx="5393635" cy="3629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-288925">
              <a:buNone/>
            </a:pPr>
            <a:r>
              <a:rPr lang="en-US" sz="2400" dirty="0" err="1">
                <a:latin typeface="Consolas" panose="020B0609020204030204" pitchFamily="49" charset="0"/>
              </a:rPr>
              <a:t>ggplot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>
                <a:highlight>
                  <a:srgbClr val="AB8DF7"/>
                </a:highlight>
                <a:latin typeface="Consolas" panose="020B0609020204030204" pitchFamily="49" charset="0"/>
              </a:rPr>
              <a:t>data = </a:t>
            </a:r>
            <a:r>
              <a:rPr lang="en-US" sz="2400" dirty="0" err="1">
                <a:highlight>
                  <a:srgbClr val="AB8DF7"/>
                </a:highlight>
                <a:latin typeface="Consolas" panose="020B0609020204030204" pitchFamily="49" charset="0"/>
              </a:rPr>
              <a:t>mydataframe</a:t>
            </a:r>
            <a:r>
              <a:rPr lang="en-US" sz="2400" dirty="0">
                <a:highlight>
                  <a:srgbClr val="AB8DF7"/>
                </a:highlight>
                <a:latin typeface="Consolas" panose="020B0609020204030204" pitchFamily="49" charset="0"/>
              </a:rPr>
              <a:t>,</a:t>
            </a:r>
            <a:r>
              <a:rPr lang="en-US" sz="2400" dirty="0">
                <a:latin typeface="Consolas" panose="020B0609020204030204" pitchFamily="49" charset="0"/>
              </a:rPr>
              <a:t>  </a:t>
            </a:r>
          </a:p>
          <a:p>
            <a:pPr marL="288925" indent="0">
              <a:buNone/>
            </a:pPr>
            <a:r>
              <a:rPr lang="en-US" sz="2400" dirty="0" err="1">
                <a:highlight>
                  <a:srgbClr val="75AADB"/>
                </a:highlight>
                <a:latin typeface="Consolas" panose="020B0609020204030204" pitchFamily="49" charset="0"/>
              </a:rPr>
              <a:t>aes</a:t>
            </a:r>
            <a:r>
              <a:rPr lang="en-US" sz="2400" dirty="0">
                <a:highlight>
                  <a:srgbClr val="75AADB"/>
                </a:highlight>
                <a:latin typeface="Consolas" panose="020B0609020204030204" pitchFamily="49" charset="0"/>
              </a:rPr>
              <a:t>(x = </a:t>
            </a:r>
            <a:r>
              <a:rPr lang="en-US" sz="2400" dirty="0" err="1">
                <a:highlight>
                  <a:srgbClr val="75AADB"/>
                </a:highlight>
                <a:latin typeface="Consolas" panose="020B0609020204030204" pitchFamily="49" charset="0"/>
              </a:rPr>
              <a:t>xcolumn</a:t>
            </a:r>
            <a:r>
              <a:rPr lang="en-US" sz="2400" dirty="0">
                <a:highlight>
                  <a:srgbClr val="75AADB"/>
                </a:highlight>
                <a:latin typeface="Consolas" panose="020B0609020204030204" pitchFamily="49" charset="0"/>
              </a:rPr>
              <a:t>, y = </a:t>
            </a:r>
            <a:r>
              <a:rPr lang="en-US" sz="2400" dirty="0" err="1">
                <a:highlight>
                  <a:srgbClr val="75AADB"/>
                </a:highlight>
                <a:latin typeface="Consolas" panose="020B0609020204030204" pitchFamily="49" charset="0"/>
              </a:rPr>
              <a:t>ycolumn</a:t>
            </a:r>
            <a:r>
              <a:rPr lang="en-US" sz="2400" dirty="0">
                <a:highlight>
                  <a:srgbClr val="75AADB"/>
                </a:highlight>
                <a:latin typeface="Consolas" panose="020B0609020204030204" pitchFamily="49" charset="0"/>
              </a:rPr>
              <a:t>,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highlight>
                  <a:srgbClr val="75AADB"/>
                </a:highlight>
                <a:latin typeface="Consolas" panose="020B0609020204030204" pitchFamily="49" charset="0"/>
              </a:rPr>
              <a:t>group = </a:t>
            </a:r>
            <a:r>
              <a:rPr lang="en-US" sz="2400" dirty="0" err="1">
                <a:highlight>
                  <a:srgbClr val="75AADB"/>
                </a:highlight>
                <a:latin typeface="Consolas" panose="020B0609020204030204" pitchFamily="49" charset="0"/>
              </a:rPr>
              <a:t>groupingvariable</a:t>
            </a:r>
            <a:r>
              <a:rPr lang="en-US" sz="2400" dirty="0">
                <a:highlight>
                  <a:srgbClr val="75AADB"/>
                </a:highlight>
                <a:latin typeface="Consolas" panose="020B0609020204030204" pitchFamily="49" charset="0"/>
              </a:rPr>
              <a:t>)</a:t>
            </a:r>
            <a:r>
              <a:rPr lang="en-US" sz="2400" dirty="0"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/>
              <a:t>The </a:t>
            </a:r>
            <a:r>
              <a:rPr lang="en-US" sz="2000" dirty="0" err="1"/>
              <a:t>aes</a:t>
            </a:r>
            <a:r>
              <a:rPr lang="en-US" sz="2000" dirty="0"/>
              <a:t>() function can contain other parts: </a:t>
            </a:r>
          </a:p>
          <a:p>
            <a:pPr marL="0" indent="0">
              <a:buNone/>
            </a:pPr>
            <a:r>
              <a:rPr lang="en-US" sz="2000" dirty="0"/>
              <a:t>shape = variable, </a:t>
            </a:r>
          </a:p>
          <a:p>
            <a:pPr marL="0" indent="0">
              <a:buNone/>
            </a:pPr>
            <a:r>
              <a:rPr lang="en-US" sz="2000" dirty="0"/>
              <a:t>fill = variable, </a:t>
            </a:r>
          </a:p>
          <a:p>
            <a:pPr marL="0" indent="0">
              <a:buNone/>
            </a:pPr>
            <a:r>
              <a:rPr lang="en-US" sz="2000" dirty="0"/>
              <a:t>color = variable, </a:t>
            </a:r>
          </a:p>
          <a:p>
            <a:pPr marL="0" indent="0">
              <a:buNone/>
            </a:pPr>
            <a:r>
              <a:rPr lang="en-US" sz="2000" dirty="0"/>
              <a:t>alpha = variable </a:t>
            </a:r>
          </a:p>
        </p:txBody>
      </p:sp>
    </p:spTree>
    <p:extLst>
      <p:ext uri="{BB962C8B-B14F-4D97-AF65-F5344CB8AC3E}">
        <p14:creationId xmlns:p14="http://schemas.microsoft.com/office/powerpoint/2010/main" val="43722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239E0-D986-450D-A661-467FD78A4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2595" y="125324"/>
            <a:ext cx="9161205" cy="1227676"/>
          </a:xfrm>
        </p:spPr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parts: </a:t>
            </a:r>
            <a:r>
              <a:rPr lang="en-US" dirty="0" err="1">
                <a:latin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12946-4F08-4EC2-8E31-426AD4E20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98" y="1767500"/>
            <a:ext cx="448993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can be tricky to wrap your head around the </a:t>
            </a:r>
            <a:r>
              <a:rPr lang="en-US" dirty="0" err="1"/>
              <a:t>aes</a:t>
            </a:r>
            <a:r>
              <a:rPr lang="en-US" dirty="0"/>
              <a:t> function</a:t>
            </a:r>
          </a:p>
          <a:p>
            <a:r>
              <a:rPr lang="en-US" dirty="0"/>
              <a:t>Make sure to keep the </a:t>
            </a:r>
            <a:r>
              <a:rPr lang="en-US" dirty="0" err="1"/>
              <a:t>aes</a:t>
            </a:r>
            <a:r>
              <a:rPr lang="en-US" dirty="0"/>
              <a:t>() inside the </a:t>
            </a:r>
            <a:r>
              <a:rPr lang="en-US" dirty="0" err="1"/>
              <a:t>ggplot</a:t>
            </a:r>
            <a:r>
              <a:rPr lang="en-US" dirty="0"/>
              <a:t>()</a:t>
            </a:r>
          </a:p>
          <a:p>
            <a:r>
              <a:rPr lang="en-US" dirty="0"/>
              <a:t>Anything that is static goes </a:t>
            </a:r>
            <a:r>
              <a:rPr lang="en-US" b="1" dirty="0"/>
              <a:t>OUTSIDE</a:t>
            </a:r>
            <a:r>
              <a:rPr lang="en-US" dirty="0"/>
              <a:t> the </a:t>
            </a:r>
            <a:r>
              <a:rPr lang="en-US" dirty="0" err="1"/>
              <a:t>aes</a:t>
            </a:r>
            <a:r>
              <a:rPr lang="en-US" dirty="0"/>
              <a:t>(), in </a:t>
            </a:r>
            <a:r>
              <a:rPr lang="en-US" dirty="0" err="1"/>
              <a:t>geom</a:t>
            </a:r>
            <a:endParaRPr lang="en-US" dirty="0"/>
          </a:p>
          <a:p>
            <a:r>
              <a:rPr lang="en-US" dirty="0"/>
              <a:t>Anything dynamic (changes according to a variable) goes </a:t>
            </a:r>
            <a:r>
              <a:rPr lang="en-US" b="1" dirty="0"/>
              <a:t>INSIDE</a:t>
            </a:r>
            <a:r>
              <a:rPr lang="en-US" dirty="0"/>
              <a:t> the </a:t>
            </a:r>
            <a:r>
              <a:rPr lang="en-US" dirty="0" err="1"/>
              <a:t>aes</a:t>
            </a:r>
            <a:r>
              <a:rPr lang="en-US" dirty="0"/>
              <a:t>()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C4B04-C2CA-4CAC-9B02-8AEEF4947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C9766E-6B4A-4C36-A9F0-FA92D38C5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097" y="1718197"/>
            <a:ext cx="3548743" cy="35487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938275-FF32-4424-9BB0-9A3687C6D082}"/>
              </a:ext>
            </a:extLst>
          </p:cNvPr>
          <p:cNvSpPr txBox="1"/>
          <p:nvPr/>
        </p:nvSpPr>
        <p:spPr>
          <a:xfrm>
            <a:off x="4759455" y="5479840"/>
            <a:ext cx="3699943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0988" indent="-280988"/>
            <a:r>
              <a:rPr lang="en-US" sz="1400" dirty="0" err="1">
                <a:latin typeface="Consolas" panose="020B0609020204030204" pitchFamily="49" charset="0"/>
              </a:rPr>
              <a:t>ggplot</a:t>
            </a:r>
            <a:r>
              <a:rPr lang="en-US" sz="1400" dirty="0">
                <a:latin typeface="Consolas" panose="020B0609020204030204" pitchFamily="49" charset="0"/>
              </a:rPr>
              <a:t>(sablefish, </a:t>
            </a:r>
            <a:r>
              <a:rPr lang="en-US" sz="1400" dirty="0" err="1">
                <a:latin typeface="Consolas" panose="020B0609020204030204" pitchFamily="49" charset="0"/>
              </a:rPr>
              <a:t>aes</a:t>
            </a:r>
            <a:r>
              <a:rPr lang="en-US" sz="1400" dirty="0">
                <a:latin typeface="Consolas" panose="020B0609020204030204" pitchFamily="49" charset="0"/>
              </a:rPr>
              <a:t>(x=</a:t>
            </a:r>
            <a:r>
              <a:rPr lang="en-US" sz="1400" dirty="0" err="1">
                <a:latin typeface="Consolas" panose="020B0609020204030204" pitchFamily="49" charset="0"/>
              </a:rPr>
              <a:t>length_mm</a:t>
            </a:r>
            <a:r>
              <a:rPr lang="en-US" sz="1400" dirty="0">
                <a:latin typeface="Consolas" panose="020B0609020204030204" pitchFamily="49" charset="0"/>
              </a:rPr>
              <a:t>,    y = </a:t>
            </a:r>
            <a:r>
              <a:rPr lang="en-US" sz="1400" dirty="0" err="1">
                <a:latin typeface="Consolas" panose="020B0609020204030204" pitchFamily="49" charset="0"/>
              </a:rPr>
              <a:t>weight_kg</a:t>
            </a:r>
            <a:r>
              <a:rPr lang="en-US" sz="1400" dirty="0">
                <a:latin typeface="Consolas" panose="020B0609020204030204" pitchFamily="49" charset="0"/>
              </a:rPr>
              <a:t>)) +</a:t>
            </a:r>
          </a:p>
          <a:p>
            <a:pPr marL="280988" indent="-280988"/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</a:rPr>
              <a:t>geom_point</a:t>
            </a:r>
            <a:r>
              <a:rPr lang="en-US" sz="1400" dirty="0">
                <a:latin typeface="Consolas" panose="020B0609020204030204" pitchFamily="49" charset="0"/>
              </a:rPr>
              <a:t>(</a:t>
            </a:r>
            <a:r>
              <a:rPr lang="en-US" sz="1400" dirty="0">
                <a:highlight>
                  <a:srgbClr val="F27779"/>
                </a:highlight>
                <a:latin typeface="Consolas" panose="020B0609020204030204" pitchFamily="49" charset="0"/>
              </a:rPr>
              <a:t>color</a:t>
            </a:r>
            <a:r>
              <a:rPr lang="en-US" sz="1400" dirty="0">
                <a:latin typeface="Consolas" panose="020B0609020204030204" pitchFamily="49" charset="0"/>
              </a:rPr>
              <a:t> = "red")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64CDCB-727B-489F-8B1F-43702EDC4B86}"/>
              </a:ext>
            </a:extLst>
          </p:cNvPr>
          <p:cNvSpPr txBox="1"/>
          <p:nvPr/>
        </p:nvSpPr>
        <p:spPr>
          <a:xfrm>
            <a:off x="8589188" y="5376552"/>
            <a:ext cx="3548744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0988" indent="-280988"/>
            <a:r>
              <a:rPr lang="en-US" sz="1400" dirty="0" err="1">
                <a:latin typeface="Consolas" panose="020B0609020204030204" pitchFamily="49" charset="0"/>
              </a:rPr>
              <a:t>ggplot</a:t>
            </a:r>
            <a:r>
              <a:rPr lang="en-US" sz="1400" dirty="0">
                <a:latin typeface="Consolas" panose="020B0609020204030204" pitchFamily="49" charset="0"/>
              </a:rPr>
              <a:t>(sablefish, </a:t>
            </a:r>
            <a:r>
              <a:rPr lang="en-US" sz="1400" dirty="0" err="1">
                <a:latin typeface="Consolas" panose="020B0609020204030204" pitchFamily="49" charset="0"/>
              </a:rPr>
              <a:t>aes</a:t>
            </a:r>
            <a:r>
              <a:rPr lang="en-US" sz="1400" dirty="0">
                <a:latin typeface="Consolas" panose="020B0609020204030204" pitchFamily="49" charset="0"/>
              </a:rPr>
              <a:t>(x=</a:t>
            </a:r>
            <a:r>
              <a:rPr lang="en-US" sz="1400" dirty="0" err="1">
                <a:latin typeface="Consolas" panose="020B0609020204030204" pitchFamily="49" charset="0"/>
              </a:rPr>
              <a:t>length_mm</a:t>
            </a:r>
            <a:r>
              <a:rPr lang="en-US" sz="1400" dirty="0">
                <a:latin typeface="Consolas" panose="020B0609020204030204" pitchFamily="49" charset="0"/>
              </a:rPr>
              <a:t>,   y = </a:t>
            </a:r>
            <a:r>
              <a:rPr lang="en-US" sz="1400" dirty="0" err="1">
                <a:latin typeface="Consolas" panose="020B0609020204030204" pitchFamily="49" charset="0"/>
              </a:rPr>
              <a:t>weight_kg</a:t>
            </a:r>
            <a:r>
              <a:rPr lang="en-US" sz="1400" dirty="0">
                <a:latin typeface="Consolas" panose="020B0609020204030204" pitchFamily="49" charset="0"/>
              </a:rPr>
              <a:t>, </a:t>
            </a:r>
            <a:r>
              <a:rPr lang="en-US" sz="1400" dirty="0">
                <a:highlight>
                  <a:srgbClr val="F27779"/>
                </a:highlight>
                <a:latin typeface="Consolas" panose="020B0609020204030204" pitchFamily="49" charset="0"/>
              </a:rPr>
              <a:t>color</a:t>
            </a:r>
            <a:r>
              <a:rPr lang="en-US" sz="1400" dirty="0">
                <a:latin typeface="Consolas" panose="020B0609020204030204" pitchFamily="49" charset="0"/>
              </a:rPr>
              <a:t> = Age)) +</a:t>
            </a:r>
          </a:p>
          <a:p>
            <a:pPr marL="280988" indent="-280988"/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</a:rPr>
              <a:t>geom_point</a:t>
            </a:r>
            <a:r>
              <a:rPr lang="en-US" sz="1400" dirty="0"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B2410A-6282-417B-82F2-79147D35D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712042"/>
            <a:ext cx="3548743" cy="35487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EDD9D0-7728-4552-B3BF-A3140377F034}"/>
              </a:ext>
            </a:extLst>
          </p:cNvPr>
          <p:cNvSpPr txBox="1"/>
          <p:nvPr/>
        </p:nvSpPr>
        <p:spPr>
          <a:xfrm>
            <a:off x="5617029" y="1772137"/>
            <a:ext cx="2547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Static</a:t>
            </a:r>
            <a:r>
              <a:rPr lang="en-US" sz="2400" dirty="0"/>
              <a:t>: color does not change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9CB0F8-A09F-40CE-AE3D-1AE98A8FC15F}"/>
              </a:ext>
            </a:extLst>
          </p:cNvPr>
          <p:cNvSpPr txBox="1"/>
          <p:nvPr/>
        </p:nvSpPr>
        <p:spPr>
          <a:xfrm>
            <a:off x="9089932" y="1767500"/>
            <a:ext cx="2547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Dynamic</a:t>
            </a:r>
            <a:r>
              <a:rPr lang="en-US" sz="2400" dirty="0"/>
              <a:t>: color changes by variable</a:t>
            </a:r>
          </a:p>
        </p:txBody>
      </p:sp>
    </p:spTree>
    <p:extLst>
      <p:ext uri="{BB962C8B-B14F-4D97-AF65-F5344CB8AC3E}">
        <p14:creationId xmlns:p14="http://schemas.microsoft.com/office/powerpoint/2010/main" val="102306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F8F8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F8F8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F8F8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F8F8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8" grpId="0" animBg="1"/>
      <p:bldP spid="5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129CA-8152-486C-A171-5555111C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parts: </a:t>
            </a:r>
            <a:r>
              <a:rPr lang="en-US" dirty="0" err="1"/>
              <a:t>geoms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1C4D4-0609-4285-AE96-522969FD7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22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AC9376-5CD6-411F-8030-2B8A6778C34C}"/>
              </a:ext>
            </a:extLst>
          </p:cNvPr>
          <p:cNvSpPr txBox="1">
            <a:spLocks/>
          </p:cNvSpPr>
          <p:nvPr/>
        </p:nvSpPr>
        <p:spPr>
          <a:xfrm>
            <a:off x="806816" y="1446587"/>
            <a:ext cx="5966380" cy="978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Tell </a:t>
            </a:r>
            <a:r>
              <a:rPr lang="en-US" dirty="0" err="1"/>
              <a:t>ggplot</a:t>
            </a:r>
            <a:r>
              <a:rPr lang="en-US" dirty="0"/>
              <a:t> what kind of plot you’d like: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D8DB922-DBAB-4ADE-B0EA-CD6FE59E116B}"/>
              </a:ext>
            </a:extLst>
          </p:cNvPr>
          <p:cNvGrpSpPr/>
          <p:nvPr/>
        </p:nvGrpSpPr>
        <p:grpSpPr>
          <a:xfrm>
            <a:off x="419016" y="2083736"/>
            <a:ext cx="1905165" cy="2237049"/>
            <a:chOff x="419016" y="2083736"/>
            <a:chExt cx="1905165" cy="223704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A77841F-256E-41A1-8809-6BD321988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016" y="2083736"/>
              <a:ext cx="1905165" cy="19051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77A071-612E-4331-A807-FD3A410C9ACE}"/>
                </a:ext>
              </a:extLst>
            </p:cNvPr>
            <p:cNvSpPr txBox="1"/>
            <p:nvPr/>
          </p:nvSpPr>
          <p:spPr>
            <a:xfrm>
              <a:off x="746234" y="3982231"/>
              <a:ext cx="15779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Consolas" panose="020B0609020204030204" pitchFamily="49" charset="0"/>
                </a:rPr>
                <a:t>geom_point</a:t>
              </a:r>
              <a:r>
                <a:rPr lang="en-US" sz="1600" dirty="0">
                  <a:latin typeface="Consolas" panose="020B0609020204030204" pitchFamily="49" charset="0"/>
                </a:rPr>
                <a:t>()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3831030-D7FA-4773-B136-6494F53FA364}"/>
              </a:ext>
            </a:extLst>
          </p:cNvPr>
          <p:cNvGrpSpPr/>
          <p:nvPr/>
        </p:nvGrpSpPr>
        <p:grpSpPr>
          <a:xfrm>
            <a:off x="2546132" y="2086504"/>
            <a:ext cx="1905165" cy="2234281"/>
            <a:chOff x="2546132" y="2086504"/>
            <a:chExt cx="1905165" cy="22342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2CE5F55-698F-4548-9CA8-CB76BA912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46132" y="2086504"/>
              <a:ext cx="1905165" cy="1905165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CC08B64-705F-4699-9D06-F42448FA677D}"/>
                </a:ext>
              </a:extLst>
            </p:cNvPr>
            <p:cNvSpPr txBox="1"/>
            <p:nvPr/>
          </p:nvSpPr>
          <p:spPr>
            <a:xfrm>
              <a:off x="2873350" y="3982231"/>
              <a:ext cx="15779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00">
                  <a:latin typeface="Consolas" panose="020B0609020204030204" pitchFamily="49" charset="0"/>
                </a:defRPr>
              </a:lvl1pPr>
            </a:lstStyle>
            <a:p>
              <a:r>
                <a:rPr lang="en-US" dirty="0" err="1"/>
                <a:t>geom_line</a:t>
              </a:r>
              <a:r>
                <a:rPr lang="en-US" dirty="0"/>
                <a:t>()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13D925F-6D3C-4279-89E3-2CFD2A463291}"/>
              </a:ext>
            </a:extLst>
          </p:cNvPr>
          <p:cNvGrpSpPr/>
          <p:nvPr/>
        </p:nvGrpSpPr>
        <p:grpSpPr>
          <a:xfrm>
            <a:off x="4673248" y="2092905"/>
            <a:ext cx="1905165" cy="2227674"/>
            <a:chOff x="4673248" y="2092905"/>
            <a:chExt cx="1905165" cy="222767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E2E39A6-55D2-4035-A3E9-4E14AD9B3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73248" y="2092905"/>
              <a:ext cx="1905165" cy="1905165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509D645-72BA-4443-B213-4B730D825E80}"/>
                </a:ext>
              </a:extLst>
            </p:cNvPr>
            <p:cNvSpPr txBox="1"/>
            <p:nvPr/>
          </p:nvSpPr>
          <p:spPr>
            <a:xfrm>
              <a:off x="4960886" y="3982025"/>
              <a:ext cx="15779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00">
                  <a:latin typeface="Consolas" panose="020B0609020204030204" pitchFamily="49" charset="0"/>
                </a:defRPr>
              </a:lvl1pPr>
            </a:lstStyle>
            <a:p>
              <a:r>
                <a:rPr lang="en-US" dirty="0" err="1"/>
                <a:t>geom_col</a:t>
              </a:r>
              <a:r>
                <a:rPr lang="en-US" dirty="0"/>
                <a:t>()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FB44129-B02E-4CEA-A0B2-50B6CC550CCF}"/>
              </a:ext>
            </a:extLst>
          </p:cNvPr>
          <p:cNvGrpSpPr/>
          <p:nvPr/>
        </p:nvGrpSpPr>
        <p:grpSpPr>
          <a:xfrm>
            <a:off x="419016" y="4458830"/>
            <a:ext cx="1905165" cy="2207660"/>
            <a:chOff x="419016" y="4458830"/>
            <a:chExt cx="1905165" cy="220766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D3AED3B-80DA-48F9-8C7A-F7536072F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9016" y="4458830"/>
              <a:ext cx="1905165" cy="1905165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1DF6D13-B123-417E-8F2C-D92563CD74F6}"/>
                </a:ext>
              </a:extLst>
            </p:cNvPr>
            <p:cNvSpPr txBox="1"/>
            <p:nvPr/>
          </p:nvSpPr>
          <p:spPr>
            <a:xfrm>
              <a:off x="671250" y="6327936"/>
              <a:ext cx="15779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00">
                  <a:latin typeface="Consolas" panose="020B0609020204030204" pitchFamily="49" charset="0"/>
                </a:defRPr>
              </a:lvl1pPr>
            </a:lstStyle>
            <a:p>
              <a:r>
                <a:rPr lang="en-US" dirty="0" err="1"/>
                <a:t>geom_text</a:t>
              </a:r>
              <a:r>
                <a:rPr lang="en-US" dirty="0"/>
                <a:t>()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F7A1C95-CC75-4AD9-96BC-0C52EB0BF8C8}"/>
              </a:ext>
            </a:extLst>
          </p:cNvPr>
          <p:cNvGrpSpPr/>
          <p:nvPr/>
        </p:nvGrpSpPr>
        <p:grpSpPr>
          <a:xfrm>
            <a:off x="2542524" y="4444346"/>
            <a:ext cx="2082816" cy="2428339"/>
            <a:chOff x="2542524" y="4444346"/>
            <a:chExt cx="2082816" cy="242833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AC5BEF7-3138-43A7-80FE-989B81A79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42524" y="4444346"/>
              <a:ext cx="1905165" cy="1905165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8F543D3-F8E0-4DC0-8AB1-7AFACC7DC8EB}"/>
                </a:ext>
              </a:extLst>
            </p:cNvPr>
            <p:cNvSpPr txBox="1"/>
            <p:nvPr/>
          </p:nvSpPr>
          <p:spPr>
            <a:xfrm>
              <a:off x="2673768" y="6287910"/>
              <a:ext cx="19515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Consolas" panose="020B0609020204030204" pitchFamily="49" charset="0"/>
                </a:rPr>
                <a:t>geom_point</a:t>
              </a:r>
              <a:r>
                <a:rPr lang="en-US" sz="1600" dirty="0">
                  <a:latin typeface="Consolas" panose="020B0609020204030204" pitchFamily="49" charset="0"/>
                </a:rPr>
                <a:t>() +  </a:t>
              </a:r>
              <a:r>
                <a:rPr lang="en-US" sz="1600" dirty="0" err="1">
                  <a:latin typeface="Consolas" panose="020B0609020204030204" pitchFamily="49" charset="0"/>
                </a:rPr>
                <a:t>geom_smooth</a:t>
              </a:r>
              <a:r>
                <a:rPr lang="en-US" sz="1600" dirty="0">
                  <a:latin typeface="Consolas" panose="020B0609020204030204" pitchFamily="49" charset="0"/>
                </a:rPr>
                <a:t>()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5799A15-DD46-4BC9-B52F-2101BC073181}"/>
              </a:ext>
            </a:extLst>
          </p:cNvPr>
          <p:cNvGrpSpPr/>
          <p:nvPr/>
        </p:nvGrpSpPr>
        <p:grpSpPr>
          <a:xfrm>
            <a:off x="4763446" y="4444346"/>
            <a:ext cx="2054671" cy="2172625"/>
            <a:chOff x="4759499" y="4515440"/>
            <a:chExt cx="2054671" cy="2172625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6C3191F-A80B-4ABF-BA8D-20917A57B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97276" y="4515440"/>
              <a:ext cx="1905165" cy="1905165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4D675DC-0051-4030-8CFA-1BA291E4CBE5}"/>
                </a:ext>
              </a:extLst>
            </p:cNvPr>
            <p:cNvSpPr txBox="1"/>
            <p:nvPr/>
          </p:nvSpPr>
          <p:spPr>
            <a:xfrm>
              <a:off x="4759499" y="6349511"/>
              <a:ext cx="20546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00">
                  <a:latin typeface="Consolas" panose="020B0609020204030204" pitchFamily="49" charset="0"/>
                </a:defRPr>
              </a:lvl1pPr>
            </a:lstStyle>
            <a:p>
              <a:r>
                <a:rPr lang="en-US" dirty="0" err="1"/>
                <a:t>geom_histogram</a:t>
              </a:r>
              <a:r>
                <a:rPr lang="en-US" dirty="0"/>
                <a:t>()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8F6ED65-520A-4BFF-BDF0-5F753150BDAD}"/>
              </a:ext>
            </a:extLst>
          </p:cNvPr>
          <p:cNvGrpSpPr/>
          <p:nvPr/>
        </p:nvGrpSpPr>
        <p:grpSpPr>
          <a:xfrm>
            <a:off x="6956223" y="4444346"/>
            <a:ext cx="2054671" cy="2380811"/>
            <a:chOff x="6948329" y="4506559"/>
            <a:chExt cx="2054671" cy="2380811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10D470A5-253F-40AD-A8C2-D761479CE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95768" y="4506559"/>
              <a:ext cx="1905165" cy="1905165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4BB7885-87F6-4CE7-92F9-FD2EE9DD93D8}"/>
                </a:ext>
              </a:extLst>
            </p:cNvPr>
            <p:cNvSpPr txBox="1"/>
            <p:nvPr/>
          </p:nvSpPr>
          <p:spPr>
            <a:xfrm>
              <a:off x="6948329" y="6302595"/>
              <a:ext cx="20546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00">
                  <a:latin typeface="Consolas" panose="020B0609020204030204" pitchFamily="49" charset="0"/>
                </a:defRPr>
              </a:lvl1pPr>
            </a:lstStyle>
            <a:p>
              <a:r>
                <a:rPr lang="en-US" dirty="0" err="1"/>
                <a:t>geom_point</a:t>
              </a:r>
              <a:r>
                <a:rPr lang="en-US" dirty="0"/>
                <a:t>() + </a:t>
              </a:r>
              <a:r>
                <a:rPr lang="en-US" dirty="0" err="1"/>
                <a:t>geom_abline</a:t>
              </a:r>
              <a:r>
                <a:rPr lang="en-US" dirty="0"/>
                <a:t>()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3BDBF6D-8236-4B51-B374-049113EFE9DB}"/>
              </a:ext>
            </a:extLst>
          </p:cNvPr>
          <p:cNvGrpSpPr/>
          <p:nvPr/>
        </p:nvGrpSpPr>
        <p:grpSpPr>
          <a:xfrm>
            <a:off x="6866051" y="2083736"/>
            <a:ext cx="1983917" cy="2170033"/>
            <a:chOff x="6851948" y="2170631"/>
            <a:chExt cx="1983917" cy="2170033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484D25D5-E125-48E7-8886-9C9842EC6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51948" y="2170631"/>
              <a:ext cx="1905165" cy="1905165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764EE42-A4A0-440C-B3FE-14E09FBA79F5}"/>
                </a:ext>
              </a:extLst>
            </p:cNvPr>
            <p:cNvSpPr txBox="1"/>
            <p:nvPr/>
          </p:nvSpPr>
          <p:spPr>
            <a:xfrm>
              <a:off x="7026542" y="4002110"/>
              <a:ext cx="18093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00">
                  <a:latin typeface="Consolas" panose="020B0609020204030204" pitchFamily="49" charset="0"/>
                </a:defRPr>
              </a:lvl1pPr>
            </a:lstStyle>
            <a:p>
              <a:r>
                <a:rPr lang="en-US" dirty="0" err="1"/>
                <a:t>geom_boxplot</a:t>
              </a:r>
              <a:r>
                <a:rPr lang="en-US" dirty="0"/>
                <a:t>()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0EABCFD3-2503-4AE1-83FF-BABC906F75DA}"/>
              </a:ext>
            </a:extLst>
          </p:cNvPr>
          <p:cNvSpPr txBox="1"/>
          <p:nvPr/>
        </p:nvSpPr>
        <p:spPr>
          <a:xfrm>
            <a:off x="9137428" y="1296064"/>
            <a:ext cx="2743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u="sng" dirty="0"/>
              <a:t>Plot Type &amp; Notes: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CE79BCC-52FF-4BB9-BDA2-05AD95801A72}"/>
              </a:ext>
            </a:extLst>
          </p:cNvPr>
          <p:cNvSpPr txBox="1"/>
          <p:nvPr/>
        </p:nvSpPr>
        <p:spPr>
          <a:xfrm>
            <a:off x="9137428" y="1693365"/>
            <a:ext cx="27432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Basic scatterplot. Typical arguments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A3B01FC-FC71-4750-8028-CEECDFC9AA71}"/>
              </a:ext>
            </a:extLst>
          </p:cNvPr>
          <p:cNvSpPr txBox="1"/>
          <p:nvPr/>
        </p:nvSpPr>
        <p:spPr>
          <a:xfrm>
            <a:off x="9137428" y="2076738"/>
            <a:ext cx="27432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Basic line. Typical arguments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AA0A99A-EE98-437D-99F0-15E63C8590C8}"/>
              </a:ext>
            </a:extLst>
          </p:cNvPr>
          <p:cNvSpPr txBox="1"/>
          <p:nvPr/>
        </p:nvSpPr>
        <p:spPr>
          <a:xfrm>
            <a:off x="9080857" y="2536942"/>
            <a:ext cx="3015893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200" dirty="0"/>
              <a:t>Scatterplot but use text instead of symbols.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A246221-EFDE-4601-973F-7E8CF3E17B57}"/>
              </a:ext>
            </a:extLst>
          </p:cNvPr>
          <p:cNvSpPr txBox="1"/>
          <p:nvPr/>
        </p:nvSpPr>
        <p:spPr>
          <a:xfrm>
            <a:off x="9080857" y="3209893"/>
            <a:ext cx="3015894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Add linear or LOESS smoothing. Use method = “</a:t>
            </a:r>
            <a:r>
              <a:rPr lang="en-US" sz="2000" dirty="0" err="1"/>
              <a:t>lm</a:t>
            </a:r>
            <a:r>
              <a:rPr lang="en-US" sz="2000" dirty="0"/>
              <a:t>” or method = “loess”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88A5501-8C4F-4C7B-BDE9-9B7C329A51FA}"/>
              </a:ext>
            </a:extLst>
          </p:cNvPr>
          <p:cNvSpPr txBox="1"/>
          <p:nvPr/>
        </p:nvSpPr>
        <p:spPr>
          <a:xfrm>
            <a:off x="9058854" y="3642835"/>
            <a:ext cx="3133146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200" dirty="0"/>
              <a:t>Basic bar (columns). “fill” is the bar color, color is bar outline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AAEC74A-EA2C-4D64-8D6D-40FD5FABCDB0}"/>
              </a:ext>
            </a:extLst>
          </p:cNvPr>
          <p:cNvSpPr txBox="1"/>
          <p:nvPr/>
        </p:nvSpPr>
        <p:spPr>
          <a:xfrm>
            <a:off x="9048674" y="4310229"/>
            <a:ext cx="27432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Add a boxplot, x is categorical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5ADB147-53EE-4DF2-908A-D48BC78E0309}"/>
              </a:ext>
            </a:extLst>
          </p:cNvPr>
          <p:cNvSpPr txBox="1"/>
          <p:nvPr/>
        </p:nvSpPr>
        <p:spPr>
          <a:xfrm>
            <a:off x="9058854" y="4738352"/>
            <a:ext cx="313314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Histogram. No y-axis specified in </a:t>
            </a:r>
            <a:r>
              <a:rPr lang="en-US" sz="2400" dirty="0" err="1"/>
              <a:t>aes</a:t>
            </a:r>
            <a:r>
              <a:rPr lang="en-US" sz="2400" dirty="0"/>
              <a:t>()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68D476D-AF4B-4A51-B56C-7C024E18D440}"/>
              </a:ext>
            </a:extLst>
          </p:cNvPr>
          <p:cNvSpPr txBox="1"/>
          <p:nvPr/>
        </p:nvSpPr>
        <p:spPr>
          <a:xfrm>
            <a:off x="9080857" y="5476168"/>
            <a:ext cx="3111143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Add straight line with arguments slope = 1, intercept = 0.</a:t>
            </a:r>
          </a:p>
        </p:txBody>
      </p:sp>
    </p:spTree>
    <p:extLst>
      <p:ext uri="{BB962C8B-B14F-4D97-AF65-F5344CB8AC3E}">
        <p14:creationId xmlns:p14="http://schemas.microsoft.com/office/powerpoint/2010/main" val="38918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5" grpId="0" animBg="1"/>
      <p:bldP spid="65" grpId="1" animBg="1"/>
      <p:bldP spid="64" grpId="0" animBg="1"/>
      <p:bldP spid="64" grpId="1" animBg="1"/>
      <p:bldP spid="67" grpId="0" animBg="1"/>
      <p:bldP spid="67" grpId="1" animBg="1"/>
      <p:bldP spid="70" grpId="0" animBg="1"/>
      <p:bldP spid="70" grpId="1" animBg="1"/>
      <p:bldP spid="66" grpId="0" animBg="1"/>
      <p:bldP spid="66" grpId="1" animBg="1"/>
      <p:bldP spid="68" grpId="0" animBg="1"/>
      <p:bldP spid="68" grpId="1" animBg="1"/>
      <p:bldP spid="69" grpId="0" animBg="1"/>
      <p:bldP spid="69" grpId="1" animBg="1"/>
      <p:bldP spid="71" grpId="0" animBg="1"/>
      <p:bldP spid="71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DCC44-01A0-4494-ABF0-2BEC400B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parts: </a:t>
            </a:r>
            <a:r>
              <a:rPr lang="en-US" dirty="0" err="1"/>
              <a:t>geoms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156AB-F10F-4E2E-827A-0AAB964A1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736" y="1795480"/>
            <a:ext cx="3824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 modify this plot, common arguments within a </a:t>
            </a:r>
            <a:r>
              <a:rPr lang="en-US" dirty="0" err="1"/>
              <a:t>geom</a:t>
            </a:r>
            <a:r>
              <a:rPr lang="en-US" dirty="0"/>
              <a:t> are: </a:t>
            </a:r>
          </a:p>
          <a:p>
            <a:r>
              <a:rPr lang="en-US" dirty="0"/>
              <a:t>color</a:t>
            </a:r>
          </a:p>
          <a:p>
            <a:r>
              <a:rPr lang="en-US" dirty="0"/>
              <a:t>shape (only for </a:t>
            </a:r>
            <a:r>
              <a:rPr lang="en-US" dirty="0" err="1"/>
              <a:t>geom_point</a:t>
            </a:r>
            <a:r>
              <a:rPr lang="en-US" dirty="0"/>
              <a:t>)</a:t>
            </a:r>
          </a:p>
          <a:p>
            <a:r>
              <a:rPr lang="en-US" dirty="0"/>
              <a:t>alpha (transparency)</a:t>
            </a:r>
          </a:p>
          <a:p>
            <a:r>
              <a:rPr lang="en-US" dirty="0" err="1"/>
              <a:t>linetype</a:t>
            </a:r>
            <a:r>
              <a:rPr lang="en-US" dirty="0"/>
              <a:t> (only for </a:t>
            </a:r>
            <a:r>
              <a:rPr lang="en-US" dirty="0" err="1"/>
              <a:t>geom_line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22373E-DCC2-49FB-A155-E88E39D5E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BB2F59-840F-4D42-8B23-ADBB0FF09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072" y="1523835"/>
            <a:ext cx="3810330" cy="3810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42602F-88A2-43AF-8876-0A253A4E8303}"/>
              </a:ext>
            </a:extLst>
          </p:cNvPr>
          <p:cNvSpPr txBox="1"/>
          <p:nvPr/>
        </p:nvSpPr>
        <p:spPr>
          <a:xfrm>
            <a:off x="4718746" y="5517573"/>
            <a:ext cx="402304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31775" indent="-231775"/>
            <a:r>
              <a:rPr lang="en-US" sz="1600" dirty="0" err="1">
                <a:latin typeface="Consolas" panose="020B0609020204030204" pitchFamily="49" charset="0"/>
              </a:rPr>
              <a:t>ggplot</a:t>
            </a:r>
            <a:r>
              <a:rPr lang="en-US" sz="1600" dirty="0">
                <a:latin typeface="Consolas" panose="020B0609020204030204" pitchFamily="49" charset="0"/>
              </a:rPr>
              <a:t>(sablefish, </a:t>
            </a:r>
            <a:r>
              <a:rPr lang="en-US" sz="1600" dirty="0" err="1">
                <a:latin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</a:rPr>
              <a:t>(x=</a:t>
            </a:r>
            <a:r>
              <a:rPr lang="en-US" sz="1600" dirty="0" err="1">
                <a:latin typeface="Consolas" panose="020B0609020204030204" pitchFamily="49" charset="0"/>
              </a:rPr>
              <a:t>length_mm</a:t>
            </a:r>
            <a:r>
              <a:rPr lang="en-US" sz="1600" dirty="0">
                <a:latin typeface="Consolas" panose="020B0609020204030204" pitchFamily="49" charset="0"/>
              </a:rPr>
              <a:t>, y = </a:t>
            </a:r>
            <a:r>
              <a:rPr lang="en-US" sz="1600" dirty="0" err="1">
                <a:latin typeface="Consolas" panose="020B0609020204030204" pitchFamily="49" charset="0"/>
              </a:rPr>
              <a:t>weight_kg</a:t>
            </a:r>
            <a:r>
              <a:rPr lang="en-US" sz="1600" dirty="0">
                <a:latin typeface="Consolas" panose="020B0609020204030204" pitchFamily="49" charset="0"/>
              </a:rPr>
              <a:t>)) +</a:t>
            </a:r>
          </a:p>
          <a:p>
            <a:pPr marL="231775" indent="-231775"/>
            <a:r>
              <a:rPr lang="en-US" sz="1600" dirty="0" err="1">
                <a:latin typeface="Consolas" panose="020B0609020204030204" pitchFamily="49" charset="0"/>
              </a:rPr>
              <a:t>geom_point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77CC7C-FA90-41E4-AB97-103037EEB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64" y="1560194"/>
            <a:ext cx="3810330" cy="38103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FF9EFB-0A6F-497C-973B-F16935900644}"/>
              </a:ext>
            </a:extLst>
          </p:cNvPr>
          <p:cNvSpPr txBox="1"/>
          <p:nvPr/>
        </p:nvSpPr>
        <p:spPr>
          <a:xfrm>
            <a:off x="5492261" y="5517573"/>
            <a:ext cx="4489939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31775" indent="-231775"/>
            <a:r>
              <a:rPr lang="en-US" sz="1600" dirty="0" err="1">
                <a:latin typeface="Consolas" panose="020B0609020204030204" pitchFamily="49" charset="0"/>
              </a:rPr>
              <a:t>ggplot</a:t>
            </a:r>
            <a:r>
              <a:rPr lang="en-US" sz="1600" dirty="0">
                <a:latin typeface="Consolas" panose="020B0609020204030204" pitchFamily="49" charset="0"/>
              </a:rPr>
              <a:t>(sablefish, </a:t>
            </a:r>
            <a:r>
              <a:rPr lang="en-US" sz="1600" dirty="0" err="1">
                <a:latin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</a:rPr>
              <a:t>(x=</a:t>
            </a:r>
            <a:r>
              <a:rPr lang="en-US" sz="1600" dirty="0" err="1">
                <a:latin typeface="Consolas" panose="020B0609020204030204" pitchFamily="49" charset="0"/>
              </a:rPr>
              <a:t>length_mm</a:t>
            </a:r>
            <a:r>
              <a:rPr lang="en-US" sz="1600" dirty="0">
                <a:latin typeface="Consolas" panose="020B0609020204030204" pitchFamily="49" charset="0"/>
              </a:rPr>
              <a:t>,    y = </a:t>
            </a:r>
            <a:r>
              <a:rPr lang="en-US" sz="1600" dirty="0" err="1">
                <a:latin typeface="Consolas" panose="020B0609020204030204" pitchFamily="49" charset="0"/>
              </a:rPr>
              <a:t>weight_kg</a:t>
            </a:r>
            <a:r>
              <a:rPr lang="en-US" sz="1600" dirty="0">
                <a:latin typeface="Consolas" panose="020B0609020204030204" pitchFamily="49" charset="0"/>
              </a:rPr>
              <a:t>)) +</a:t>
            </a:r>
          </a:p>
          <a:p>
            <a:pPr marL="231775" indent="-231775"/>
            <a:r>
              <a:rPr lang="en-US" sz="1600" dirty="0" err="1">
                <a:latin typeface="Consolas" panose="020B0609020204030204" pitchFamily="49" charset="0"/>
              </a:rPr>
              <a:t>geom_point</a:t>
            </a:r>
            <a:r>
              <a:rPr lang="en-US" sz="1600" dirty="0">
                <a:latin typeface="Consolas" panose="020B0609020204030204" pitchFamily="49" charset="0"/>
              </a:rPr>
              <a:t>(color = "</a:t>
            </a:r>
            <a:r>
              <a:rPr lang="en-US" sz="1600" dirty="0" err="1">
                <a:latin typeface="Consolas" panose="020B0609020204030204" pitchFamily="49" charset="0"/>
              </a:rPr>
              <a:t>cornflowerblue</a:t>
            </a:r>
            <a:r>
              <a:rPr lang="en-US" sz="1600" dirty="0">
                <a:latin typeface="Consolas" panose="020B0609020204030204" pitchFamily="49" charset="0"/>
              </a:rPr>
              <a:t>")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DC9541-5D7F-4D74-AA4D-D0C7BFD65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8958" y="1544878"/>
            <a:ext cx="3810330" cy="38103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0C371B-3CCB-49E0-8CA6-75D1E4CFDA15}"/>
              </a:ext>
            </a:extLst>
          </p:cNvPr>
          <p:cNvSpPr txBox="1"/>
          <p:nvPr/>
        </p:nvSpPr>
        <p:spPr>
          <a:xfrm>
            <a:off x="5878957" y="5519915"/>
            <a:ext cx="5474841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0988" indent="-280988"/>
            <a:r>
              <a:rPr lang="en-US" sz="1600" dirty="0" err="1">
                <a:latin typeface="Consolas" panose="020B0609020204030204" pitchFamily="49" charset="0"/>
              </a:rPr>
              <a:t>ggplot</a:t>
            </a:r>
            <a:r>
              <a:rPr lang="en-US" sz="1600" dirty="0">
                <a:latin typeface="Consolas" panose="020B0609020204030204" pitchFamily="49" charset="0"/>
              </a:rPr>
              <a:t>(sablefish, </a:t>
            </a:r>
            <a:r>
              <a:rPr lang="en-US" sz="1600" dirty="0" err="1">
                <a:latin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</a:rPr>
              <a:t>(x=</a:t>
            </a:r>
            <a:r>
              <a:rPr lang="en-US" sz="1600" dirty="0" err="1">
                <a:latin typeface="Consolas" panose="020B0609020204030204" pitchFamily="49" charset="0"/>
              </a:rPr>
              <a:t>length_mm</a:t>
            </a:r>
            <a:r>
              <a:rPr lang="en-US" sz="1600" dirty="0">
                <a:latin typeface="Consolas" panose="020B0609020204030204" pitchFamily="49" charset="0"/>
              </a:rPr>
              <a:t>, y = </a:t>
            </a:r>
            <a:r>
              <a:rPr lang="en-US" sz="1600" dirty="0" err="1">
                <a:latin typeface="Consolas" panose="020B0609020204030204" pitchFamily="49" charset="0"/>
              </a:rPr>
              <a:t>weight_kg</a:t>
            </a:r>
            <a:r>
              <a:rPr lang="en-US" sz="1600" dirty="0">
                <a:latin typeface="Consolas" panose="020B0609020204030204" pitchFamily="49" charset="0"/>
              </a:rPr>
              <a:t>)) +</a:t>
            </a:r>
          </a:p>
          <a:p>
            <a:pPr marL="280988" indent="-280988"/>
            <a:r>
              <a:rPr lang="en-US" sz="1600" dirty="0" err="1">
                <a:latin typeface="Consolas" panose="020B0609020204030204" pitchFamily="49" charset="0"/>
              </a:rPr>
              <a:t>geom_point</a:t>
            </a:r>
            <a:r>
              <a:rPr lang="en-US" sz="1600" dirty="0">
                <a:latin typeface="Consolas" panose="020B0609020204030204" pitchFamily="49" charset="0"/>
              </a:rPr>
              <a:t>(color = "</a:t>
            </a:r>
            <a:r>
              <a:rPr lang="en-US" sz="1600" dirty="0" err="1">
                <a:latin typeface="Consolas" panose="020B0609020204030204" pitchFamily="49" charset="0"/>
              </a:rPr>
              <a:t>cornflowerblue</a:t>
            </a:r>
            <a:r>
              <a:rPr lang="en-US" sz="1600" dirty="0">
                <a:latin typeface="Consolas" panose="020B0609020204030204" pitchFamily="49" charset="0"/>
              </a:rPr>
              <a:t>",  shape=2)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FDF63D-BA40-4D32-89EA-AA13334B10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7463" y="1552658"/>
            <a:ext cx="3810330" cy="38103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89380E-7BFF-45FB-A367-38DB49E7DD12}"/>
              </a:ext>
            </a:extLst>
          </p:cNvPr>
          <p:cNvSpPr txBox="1"/>
          <p:nvPr/>
        </p:nvSpPr>
        <p:spPr>
          <a:xfrm>
            <a:off x="6863860" y="5532889"/>
            <a:ext cx="4782451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0988" indent="-280988"/>
            <a:r>
              <a:rPr lang="en-US" sz="1600" dirty="0" err="1">
                <a:latin typeface="Consolas" panose="020B0609020204030204" pitchFamily="49" charset="0"/>
              </a:rPr>
              <a:t>ggplot</a:t>
            </a:r>
            <a:r>
              <a:rPr lang="en-US" sz="1600" dirty="0">
                <a:latin typeface="Consolas" panose="020B0609020204030204" pitchFamily="49" charset="0"/>
              </a:rPr>
              <a:t>(sablefish, </a:t>
            </a:r>
            <a:r>
              <a:rPr lang="en-US" sz="1600" dirty="0" err="1">
                <a:latin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</a:rPr>
              <a:t>(x=</a:t>
            </a:r>
            <a:r>
              <a:rPr lang="en-US" sz="1600" dirty="0" err="1">
                <a:latin typeface="Consolas" panose="020B0609020204030204" pitchFamily="49" charset="0"/>
              </a:rPr>
              <a:t>length_mm</a:t>
            </a:r>
            <a:r>
              <a:rPr lang="en-US" sz="1600" dirty="0">
                <a:latin typeface="Consolas" panose="020B0609020204030204" pitchFamily="49" charset="0"/>
              </a:rPr>
              <a:t>, y = </a:t>
            </a:r>
            <a:r>
              <a:rPr lang="en-US" sz="1600" dirty="0" err="1">
                <a:latin typeface="Consolas" panose="020B0609020204030204" pitchFamily="49" charset="0"/>
              </a:rPr>
              <a:t>weight_kg</a:t>
            </a:r>
            <a:r>
              <a:rPr lang="en-US" sz="1600" dirty="0">
                <a:latin typeface="Consolas" panose="020B0609020204030204" pitchFamily="49" charset="0"/>
              </a:rPr>
              <a:t>)) +</a:t>
            </a:r>
          </a:p>
          <a:p>
            <a:pPr marL="280988" indent="-280988"/>
            <a:r>
              <a:rPr lang="en-US" sz="1600" dirty="0" err="1">
                <a:latin typeface="Consolas" panose="020B0609020204030204" pitchFamily="49" charset="0"/>
              </a:rPr>
              <a:t>geom_point</a:t>
            </a:r>
            <a:r>
              <a:rPr lang="en-US" sz="1600" dirty="0">
                <a:latin typeface="Consolas" panose="020B0609020204030204" pitchFamily="49" charset="0"/>
              </a:rPr>
              <a:t>(alpha = 0.1)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35E2CFB-F143-4D95-88C0-3739A33C83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3745" y="1552414"/>
            <a:ext cx="3810330" cy="38103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EAAB2A2-BB83-4738-97EC-E1301A22BF56}"/>
              </a:ext>
            </a:extLst>
          </p:cNvPr>
          <p:cNvSpPr txBox="1"/>
          <p:nvPr/>
        </p:nvSpPr>
        <p:spPr>
          <a:xfrm>
            <a:off x="7637375" y="5588921"/>
            <a:ext cx="4489939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0988" indent="-280988"/>
            <a:r>
              <a:rPr lang="en-US" sz="1600" dirty="0" err="1">
                <a:latin typeface="Consolas" panose="020B0609020204030204" pitchFamily="49" charset="0"/>
              </a:rPr>
              <a:t>ggplot</a:t>
            </a:r>
            <a:r>
              <a:rPr lang="en-US" sz="1600" dirty="0">
                <a:latin typeface="Consolas" panose="020B0609020204030204" pitchFamily="49" charset="0"/>
              </a:rPr>
              <a:t>(data = </a:t>
            </a:r>
            <a:r>
              <a:rPr lang="en-US" sz="1600" dirty="0" err="1">
                <a:latin typeface="Consolas" panose="020B0609020204030204" pitchFamily="49" charset="0"/>
              </a:rPr>
              <a:t>totalsablefish</a:t>
            </a:r>
            <a:r>
              <a:rPr lang="en-US" sz="1600" dirty="0">
                <a:latin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</a:rPr>
              <a:t>(x=Year, y = </a:t>
            </a:r>
            <a:r>
              <a:rPr lang="en-US" sz="1600" dirty="0" err="1">
                <a:latin typeface="Consolas" panose="020B0609020204030204" pitchFamily="49" charset="0"/>
              </a:rPr>
              <a:t>totcount</a:t>
            </a:r>
            <a:r>
              <a:rPr lang="en-US" sz="1600" dirty="0">
                <a:latin typeface="Consolas" panose="020B0609020204030204" pitchFamily="49" charset="0"/>
              </a:rPr>
              <a:t>)) +</a:t>
            </a:r>
          </a:p>
          <a:p>
            <a:pPr marL="280988" indent="-280988"/>
            <a:r>
              <a:rPr lang="en-US" sz="1600" dirty="0" err="1">
                <a:latin typeface="Consolas" panose="020B0609020204030204" pitchFamily="49" charset="0"/>
              </a:rPr>
              <a:t>geom_line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linetype</a:t>
            </a:r>
            <a:r>
              <a:rPr lang="en-US" sz="1600" dirty="0">
                <a:latin typeface="Consolas" panose="020B0609020204030204" pitchFamily="49" charset="0"/>
              </a:rPr>
              <a:t> = 2)</a:t>
            </a:r>
          </a:p>
        </p:txBody>
      </p:sp>
    </p:spTree>
    <p:extLst>
      <p:ext uri="{BB962C8B-B14F-4D97-AF65-F5344CB8AC3E}">
        <p14:creationId xmlns:p14="http://schemas.microsoft.com/office/powerpoint/2010/main" val="205323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  <p:bldP spid="10" grpId="0" animBg="1"/>
      <p:bldP spid="10" grpId="1" animBg="1"/>
      <p:bldP spid="13" grpId="0" animBg="1"/>
      <p:bldP spid="13" grpId="1" animBg="1"/>
      <p:bldP spid="16" grpId="0" animBg="1"/>
      <p:bldP spid="16" grpId="1" animBg="1"/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71F7B-B6EE-4DB8-8465-18AEEEC52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F7498-DC82-45B0-96CF-4C96B2B37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far, so good! These are the minimum parts required of a </a:t>
            </a:r>
            <a:r>
              <a:rPr lang="en-US" dirty="0" err="1"/>
              <a:t>ggplot</a:t>
            </a:r>
            <a:endParaRPr lang="en-US" dirty="0"/>
          </a:p>
          <a:p>
            <a:pPr lvl="1"/>
            <a:r>
              <a:rPr lang="en-US" dirty="0" err="1"/>
              <a:t>ggplot</a:t>
            </a:r>
            <a:r>
              <a:rPr lang="en-US" dirty="0"/>
              <a:t>(data = </a:t>
            </a:r>
            <a:r>
              <a:rPr lang="en-US" dirty="0" err="1"/>
              <a:t>dataframename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xcolumn</a:t>
            </a:r>
            <a:r>
              <a:rPr lang="en-US" dirty="0"/>
              <a:t>, y=</a:t>
            </a:r>
            <a:r>
              <a:rPr lang="en-US" dirty="0" err="1"/>
              <a:t>ycolumn</a:t>
            </a:r>
            <a:r>
              <a:rPr lang="en-US" dirty="0"/>
              <a:t>)) + </a:t>
            </a:r>
            <a:r>
              <a:rPr lang="en-US" dirty="0" err="1"/>
              <a:t>geom_xxx</a:t>
            </a:r>
            <a:r>
              <a:rPr lang="en-US" dirty="0"/>
              <a:t>() </a:t>
            </a:r>
          </a:p>
          <a:p>
            <a:endParaRPr lang="en-US" dirty="0"/>
          </a:p>
          <a:p>
            <a:r>
              <a:rPr lang="en-US" dirty="0"/>
              <a:t>What if we want to clean up the plot, specify colors, or change axis labels, etc.? </a:t>
            </a:r>
          </a:p>
          <a:p>
            <a:endParaRPr lang="en-US" dirty="0"/>
          </a:p>
          <a:p>
            <a:r>
              <a:rPr lang="en-US" dirty="0"/>
              <a:t>Now we’ll learn about adding more parts</a:t>
            </a:r>
          </a:p>
          <a:p>
            <a:pPr lvl="1"/>
            <a:r>
              <a:rPr lang="en-US" dirty="0"/>
              <a:t>Add lines together with a “+”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D950E-69C8-48F1-9F43-2D0B54055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47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129CA-8152-486C-A171-5555111C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parts: 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FAF5F-5DB4-4BE3-8F45-E26C4CEE5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761" y="1709078"/>
            <a:ext cx="5450839" cy="4351338"/>
          </a:xfrm>
        </p:spPr>
        <p:txBody>
          <a:bodyPr/>
          <a:lstStyle/>
          <a:p>
            <a:r>
              <a:rPr lang="en-US" dirty="0"/>
              <a:t>The scale_ family are helper functions to control aspects such as specifying variable colors, variable fills, axis range / breaks, etc.</a:t>
            </a:r>
          </a:p>
          <a:p>
            <a:pPr lvl="1"/>
            <a:r>
              <a:rPr lang="en-US" dirty="0"/>
              <a:t>Far too many to review</a:t>
            </a:r>
          </a:p>
          <a:p>
            <a:endParaRPr lang="en-US" dirty="0"/>
          </a:p>
          <a:p>
            <a:r>
              <a:rPr lang="en-US" dirty="0"/>
              <a:t>To change axis labels or title, use </a:t>
            </a:r>
            <a:r>
              <a:rPr lang="en-US" sz="2400" dirty="0">
                <a:latin typeface="Consolas" panose="020B0609020204030204" pitchFamily="49" charset="0"/>
              </a:rPr>
              <a:t>labs()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1C4D4-0609-4285-AE96-522969FD7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B9A179-F11F-49C9-A103-C445CB1903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1" t="837"/>
          <a:stretch/>
        </p:blipFill>
        <p:spPr>
          <a:xfrm>
            <a:off x="6832600" y="1562100"/>
            <a:ext cx="4970232" cy="33250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F791B9-E46F-4B2E-ADA1-B58F33E8F035}"/>
              </a:ext>
            </a:extLst>
          </p:cNvPr>
          <p:cNvSpPr txBox="1"/>
          <p:nvPr/>
        </p:nvSpPr>
        <p:spPr>
          <a:xfrm>
            <a:off x="7142591" y="4887105"/>
            <a:ext cx="3757446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600" dirty="0"/>
              <a:t>No modified scales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A61F4C-2E67-4682-990E-0971661A5F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5" t="762"/>
          <a:stretch/>
        </p:blipFill>
        <p:spPr>
          <a:xfrm>
            <a:off x="6829294" y="1560830"/>
            <a:ext cx="4973538" cy="3327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D375A1-A1CE-455D-89E0-03AB5FFF7397}"/>
              </a:ext>
            </a:extLst>
          </p:cNvPr>
          <p:cNvSpPr txBox="1"/>
          <p:nvPr/>
        </p:nvSpPr>
        <p:spPr>
          <a:xfrm>
            <a:off x="6577455" y="4898452"/>
            <a:ext cx="561454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scale_y_continuous</a:t>
            </a:r>
            <a:r>
              <a:rPr lang="en-US" dirty="0">
                <a:latin typeface="Consolas" panose="020B0609020204030204" pitchFamily="49" charset="0"/>
              </a:rPr>
              <a:t>(breaks = c(10000, 15000, 20000, 30000, 40000))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982245D-95EA-4BE9-862C-E5DA25527D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1" t="459"/>
          <a:stretch/>
        </p:blipFill>
        <p:spPr>
          <a:xfrm>
            <a:off x="6773196" y="1486946"/>
            <a:ext cx="5003908" cy="33377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2481CBA-1E64-4983-AB26-4BD66B316912}"/>
              </a:ext>
            </a:extLst>
          </p:cNvPr>
          <p:cNvSpPr txBox="1"/>
          <p:nvPr/>
        </p:nvSpPr>
        <p:spPr>
          <a:xfrm>
            <a:off x="6508790" y="4908529"/>
            <a:ext cx="561454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scale_fill_manual</a:t>
            </a:r>
            <a:r>
              <a:rPr lang="en-US" dirty="0">
                <a:latin typeface="Consolas" panose="020B0609020204030204" pitchFamily="49" charset="0"/>
              </a:rPr>
              <a:t>(values = c("#808080", "</a:t>
            </a:r>
            <a:r>
              <a:rPr lang="en-US" dirty="0" err="1">
                <a:latin typeface="Consolas" panose="020B0609020204030204" pitchFamily="49" charset="0"/>
              </a:rPr>
              <a:t>lightblue</a:t>
            </a:r>
            <a:r>
              <a:rPr lang="en-US" dirty="0">
                <a:latin typeface="Consolas" panose="020B0609020204030204" pitchFamily="49" charset="0"/>
              </a:rPr>
              <a:t>"))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D1F4B4C-91BB-407D-83FB-6138DC8FF46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93" t="874"/>
          <a:stretch/>
        </p:blipFill>
        <p:spPr>
          <a:xfrm>
            <a:off x="6838200" y="1449364"/>
            <a:ext cx="4964632" cy="33238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DC8445-1852-40D6-99D0-E28EFB4FFC80}"/>
              </a:ext>
            </a:extLst>
          </p:cNvPr>
          <p:cNvSpPr txBox="1"/>
          <p:nvPr/>
        </p:nvSpPr>
        <p:spPr>
          <a:xfrm>
            <a:off x="6338694" y="4861245"/>
            <a:ext cx="5614545" cy="1046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expand_limits</a:t>
            </a:r>
            <a:r>
              <a:rPr lang="en-US" dirty="0">
                <a:latin typeface="Consolas" panose="020B0609020204030204" pitchFamily="49" charset="0"/>
              </a:rPr>
              <a:t>(x = c(2010, 2022)) +</a:t>
            </a:r>
          </a:p>
          <a:p>
            <a:endParaRPr lang="en-US" sz="800" dirty="0">
              <a:latin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</a:rPr>
              <a:t>scale_x_continuous</a:t>
            </a:r>
            <a:r>
              <a:rPr lang="en-US" dirty="0">
                <a:latin typeface="Consolas" panose="020B0609020204030204" pitchFamily="49" charset="0"/>
              </a:rPr>
              <a:t>(breaks = c(2010, 2012, 2014, 2016, 2018, 2020, 2021))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9518CA6-2505-474D-B89C-939BE7D0A4A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14" t="762"/>
          <a:stretch/>
        </p:blipFill>
        <p:spPr>
          <a:xfrm>
            <a:off x="6747468" y="1455698"/>
            <a:ext cx="4983698" cy="33275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6462605-78BC-4AE1-9A39-905830BB8A0D}"/>
              </a:ext>
            </a:extLst>
          </p:cNvPr>
          <p:cNvSpPr txBox="1"/>
          <p:nvPr/>
        </p:nvSpPr>
        <p:spPr>
          <a:xfrm>
            <a:off x="6270029" y="4820450"/>
            <a:ext cx="5614545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labs(x = "Return Year", y = "Total Weight (</a:t>
            </a:r>
            <a:r>
              <a:rPr lang="en-US" dirty="0" err="1">
                <a:latin typeface="Consolas" panose="020B0609020204030204" pitchFamily="49" charset="0"/>
              </a:rPr>
              <a:t>lbs</a:t>
            </a:r>
            <a:r>
              <a:rPr lang="en-US" dirty="0">
                <a:latin typeface="Consolas" panose="020B0609020204030204" pitchFamily="49" charset="0"/>
              </a:rPr>
              <a:t>)", title = "This is the best title")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011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8" grpId="0" animBg="1"/>
      <p:bldP spid="2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129CA-8152-486C-A171-5555111C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parts: theme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FAF5F-5DB4-4BE3-8F45-E26C4CEE5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97715"/>
            <a:ext cx="5638798" cy="4941197"/>
          </a:xfrm>
        </p:spPr>
        <p:txBody>
          <a:bodyPr>
            <a:normAutofit/>
          </a:bodyPr>
          <a:lstStyle/>
          <a:p>
            <a:r>
              <a:rPr lang="en-US" dirty="0"/>
              <a:t>To modify the appearance of text, axis lines, legend, etc., use theme()</a:t>
            </a:r>
          </a:p>
          <a:p>
            <a:pPr>
              <a:spcBef>
                <a:spcPts val="3600"/>
              </a:spcBef>
            </a:pPr>
            <a:r>
              <a:rPr lang="en-US" dirty="0"/>
              <a:t>There are several built in themes</a:t>
            </a:r>
          </a:p>
          <a:p>
            <a:pPr lvl="1"/>
            <a:r>
              <a:rPr lang="en-US" dirty="0" err="1"/>
              <a:t>theme_bw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theme_minimal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theme_classic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theme_light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I never remember how to do most theme modifications and google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1C4D4-0609-4285-AE96-522969FD7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0CA656-D2FC-4582-A95C-844FBC867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721" y="1693423"/>
            <a:ext cx="2659626" cy="26596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F90015-17ED-40E3-918D-D8A773FB2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8173" y="1693423"/>
            <a:ext cx="2659626" cy="26596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91AAD1-F87D-4F68-B75D-02B4BD41B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9848" y="4198374"/>
            <a:ext cx="2659626" cy="26596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AF45A7-0272-427E-BF26-42C16B159E19}"/>
              </a:ext>
            </a:extLst>
          </p:cNvPr>
          <p:cNvSpPr txBox="1"/>
          <p:nvPr/>
        </p:nvSpPr>
        <p:spPr>
          <a:xfrm>
            <a:off x="6217923" y="1737137"/>
            <a:ext cx="2015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default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B28D2-82E4-40D5-802A-EE8488FBC96B}"/>
              </a:ext>
            </a:extLst>
          </p:cNvPr>
          <p:cNvSpPr txBox="1"/>
          <p:nvPr/>
        </p:nvSpPr>
        <p:spPr>
          <a:xfrm>
            <a:off x="9634632" y="1737137"/>
            <a:ext cx="2015613" cy="52322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theme_bw</a:t>
            </a:r>
            <a:r>
              <a:rPr lang="en-US" sz="2800" b="1" dirty="0"/>
              <a:t>()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7DC7D8-2ED4-4805-ACDE-81C6A3FD6884}"/>
              </a:ext>
            </a:extLst>
          </p:cNvPr>
          <p:cNvSpPr txBox="1"/>
          <p:nvPr/>
        </p:nvSpPr>
        <p:spPr>
          <a:xfrm>
            <a:off x="7811454" y="4319045"/>
            <a:ext cx="2349943" cy="52322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theme_light</a:t>
            </a:r>
            <a:r>
              <a:rPr lang="en-US" sz="2800" b="1" dirty="0"/>
              <a:t>()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574961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81B36-F6DB-488F-88ED-E0B11C9ED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parts: theme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F2C42-C0A4-467A-B38E-A0746440A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7543"/>
            <a:ext cx="5914292" cy="46094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Some common theme() changes:</a:t>
            </a:r>
          </a:p>
          <a:p>
            <a:pPr>
              <a:spcBef>
                <a:spcPts val="1800"/>
              </a:spcBef>
            </a:pPr>
            <a:r>
              <a:rPr lang="en-US" dirty="0"/>
              <a:t>Rotate x axis text</a:t>
            </a:r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Increase font size &amp; change font</a:t>
            </a:r>
          </a:p>
          <a:p>
            <a:endParaRPr lang="en-US" dirty="0"/>
          </a:p>
          <a:p>
            <a:pPr>
              <a:spcBef>
                <a:spcPts val="3000"/>
              </a:spcBef>
            </a:pPr>
            <a:r>
              <a:rPr lang="en-US" dirty="0"/>
              <a:t>Move legend position &amp; remove legend title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A4A79-77BF-453E-86E6-5743094C1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12CBF1-93B8-4EA2-B14A-D54879877E43}"/>
              </a:ext>
            </a:extLst>
          </p:cNvPr>
          <p:cNvSpPr txBox="1"/>
          <p:nvPr/>
        </p:nvSpPr>
        <p:spPr>
          <a:xfrm>
            <a:off x="7084087" y="1959575"/>
            <a:ext cx="48935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theme(</a:t>
            </a:r>
            <a:r>
              <a:rPr lang="en-US" sz="2000" dirty="0" err="1">
                <a:latin typeface="Consolas" panose="020B0609020204030204" pitchFamily="49" charset="0"/>
              </a:rPr>
              <a:t>axis.text.x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element_text</a:t>
            </a:r>
            <a:r>
              <a:rPr lang="en-US" sz="2000" dirty="0">
                <a:latin typeface="Consolas" panose="020B0609020204030204" pitchFamily="49" charset="0"/>
              </a:rPr>
              <a:t>( angle = 45, </a:t>
            </a:r>
            <a:r>
              <a:rPr lang="en-US" sz="2000" dirty="0" err="1">
                <a:latin typeface="Consolas" panose="020B0609020204030204" pitchFamily="49" charset="0"/>
              </a:rPr>
              <a:t>vjust</a:t>
            </a:r>
            <a:r>
              <a:rPr lang="en-US" sz="2000" dirty="0">
                <a:latin typeface="Consolas" panose="020B0609020204030204" pitchFamily="49" charset="0"/>
              </a:rPr>
              <a:t>=1, </a:t>
            </a:r>
            <a:r>
              <a:rPr lang="en-US" sz="2000" dirty="0" err="1">
                <a:latin typeface="Consolas" panose="020B0609020204030204" pitchFamily="49" charset="0"/>
              </a:rPr>
              <a:t>hjust</a:t>
            </a:r>
            <a:r>
              <a:rPr lang="en-US" sz="2000" dirty="0">
                <a:latin typeface="Consolas" panose="020B0609020204030204" pitchFamily="49" charset="0"/>
              </a:rPr>
              <a:t>=1)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A29C82-7C59-488E-BB11-20DFE3222499}"/>
              </a:ext>
            </a:extLst>
          </p:cNvPr>
          <p:cNvSpPr txBox="1"/>
          <p:nvPr/>
        </p:nvSpPr>
        <p:spPr>
          <a:xfrm>
            <a:off x="7084086" y="3236432"/>
            <a:ext cx="48935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Consolas" panose="020B0609020204030204" pitchFamily="49" charset="0"/>
              </a:defRPr>
            </a:lvl1pPr>
          </a:lstStyle>
          <a:p>
            <a:r>
              <a:rPr lang="en-US" dirty="0"/>
              <a:t>library(</a:t>
            </a:r>
            <a:r>
              <a:rPr lang="en-US" dirty="0" err="1"/>
              <a:t>extrafont</a:t>
            </a:r>
            <a:r>
              <a:rPr lang="en-US" dirty="0"/>
              <a:t>)</a:t>
            </a:r>
          </a:p>
          <a:p>
            <a:r>
              <a:rPr lang="en-US" dirty="0"/>
              <a:t>theme(</a:t>
            </a:r>
            <a:r>
              <a:rPr lang="en-US" dirty="0" err="1"/>
              <a:t>base_size</a:t>
            </a:r>
            <a:r>
              <a:rPr lang="en-US" dirty="0"/>
              <a:t> = 12, </a:t>
            </a:r>
            <a:r>
              <a:rPr lang="en-US" dirty="0" err="1"/>
              <a:t>base_family</a:t>
            </a:r>
            <a:r>
              <a:rPr lang="en-US" dirty="0"/>
              <a:t> = “Arial”)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7D4019-ADA5-4C8A-9A74-1C86A9D26B9B}"/>
              </a:ext>
            </a:extLst>
          </p:cNvPr>
          <p:cNvSpPr txBox="1"/>
          <p:nvPr/>
        </p:nvSpPr>
        <p:spPr>
          <a:xfrm>
            <a:off x="7084086" y="4675815"/>
            <a:ext cx="5084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Consolas" panose="020B0609020204030204" pitchFamily="49" charset="0"/>
              </a:defRPr>
            </a:lvl1pPr>
          </a:lstStyle>
          <a:p>
            <a:r>
              <a:rPr lang="en-US" dirty="0"/>
              <a:t>theme(</a:t>
            </a:r>
            <a:r>
              <a:rPr lang="en-US" dirty="0" err="1"/>
              <a:t>legend.position</a:t>
            </a:r>
            <a:r>
              <a:rPr lang="en-US" dirty="0"/>
              <a:t>=c(0.5, 0.05), </a:t>
            </a:r>
            <a:r>
              <a:rPr lang="en-US" dirty="0" err="1"/>
              <a:t>legend.title</a:t>
            </a:r>
            <a:r>
              <a:rPr lang="en-US" dirty="0"/>
              <a:t> = </a:t>
            </a:r>
            <a:r>
              <a:rPr lang="en-US" dirty="0" err="1"/>
              <a:t>element_blank</a:t>
            </a:r>
            <a:r>
              <a:rPr lang="en-US" dirty="0"/>
              <a:t>())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4A04CF-6EB7-4961-AE17-355DC9E4E0F2}"/>
              </a:ext>
            </a:extLst>
          </p:cNvPr>
          <p:cNvCxnSpPr/>
          <p:nvPr/>
        </p:nvCxnSpPr>
        <p:spPr>
          <a:xfrm>
            <a:off x="1105319" y="2964264"/>
            <a:ext cx="10319657" cy="0"/>
          </a:xfrm>
          <a:prstGeom prst="line">
            <a:avLst/>
          </a:prstGeom>
          <a:ln w="57150">
            <a:solidFill>
              <a:srgbClr val="F277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B5438B-7430-4044-993C-0A278FDA0DAB}"/>
              </a:ext>
            </a:extLst>
          </p:cNvPr>
          <p:cNvCxnSpPr/>
          <p:nvPr/>
        </p:nvCxnSpPr>
        <p:spPr>
          <a:xfrm>
            <a:off x="1105319" y="4453095"/>
            <a:ext cx="10319657" cy="0"/>
          </a:xfrm>
          <a:prstGeom prst="line">
            <a:avLst/>
          </a:prstGeom>
          <a:ln w="57150">
            <a:solidFill>
              <a:srgbClr val="F277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066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129CA-8152-486C-A171-5555111C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parts: Facets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FAF5F-5DB4-4BE3-8F45-E26C4CEE5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078" y="1825625"/>
            <a:ext cx="6444423" cy="4351338"/>
          </a:xfrm>
        </p:spPr>
        <p:txBody>
          <a:bodyPr/>
          <a:lstStyle/>
          <a:p>
            <a:r>
              <a:rPr lang="en-US" dirty="0"/>
              <a:t>One amazing feature of </a:t>
            </a:r>
            <a:r>
              <a:rPr lang="en-US" dirty="0" err="1"/>
              <a:t>ggplot</a:t>
            </a:r>
            <a:r>
              <a:rPr lang="en-US" dirty="0"/>
              <a:t> is the ability to create a different plot for specific subsets of a variable</a:t>
            </a:r>
          </a:p>
          <a:p>
            <a:r>
              <a:rPr lang="en-US" dirty="0"/>
              <a:t>Use command </a:t>
            </a:r>
            <a:r>
              <a:rPr lang="en-US" sz="2400" dirty="0" err="1">
                <a:latin typeface="Consolas" panose="020B0609020204030204" pitchFamily="49" charset="0"/>
              </a:rPr>
              <a:t>facet_wrap</a:t>
            </a:r>
            <a:r>
              <a:rPr lang="en-US" sz="2400" dirty="0">
                <a:latin typeface="Consolas" panose="020B0609020204030204" pitchFamily="49" charset="0"/>
              </a:rPr>
              <a:t>(~variable)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dirty="0"/>
              <a:t>or </a:t>
            </a:r>
            <a:r>
              <a:rPr lang="en-US" sz="2400" dirty="0" err="1">
                <a:latin typeface="Consolas" panose="020B0609020204030204" pitchFamily="49" charset="0"/>
              </a:rPr>
              <a:t>facet_grid</a:t>
            </a:r>
            <a:r>
              <a:rPr lang="en-US" sz="2400" dirty="0">
                <a:latin typeface="Consolas" panose="020B0609020204030204" pitchFamily="49" charset="0"/>
              </a:rPr>
              <a:t>(~variable)</a:t>
            </a:r>
          </a:p>
          <a:p>
            <a:endParaRPr lang="en-US" dirty="0"/>
          </a:p>
          <a:p>
            <a:r>
              <a:rPr lang="en-US" dirty="0"/>
              <a:t>You could even facet it based on two variables: 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facet_wrap</a:t>
            </a:r>
            <a:r>
              <a:rPr lang="en-US" dirty="0">
                <a:latin typeface="Consolas" panose="020B0609020204030204" pitchFamily="49" charset="0"/>
              </a:rPr>
              <a:t>(variable1 ~ variable2)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1C4D4-0609-4285-AE96-522969FD7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8E66A2-08F0-4129-A8AC-E969591534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8" t="1363"/>
          <a:stretch/>
        </p:blipFill>
        <p:spPr>
          <a:xfrm>
            <a:off x="7201499" y="1988820"/>
            <a:ext cx="4990501" cy="330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54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741B3-1BBA-4C6A-9C26-01D87DBCF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E8AD7-8E95-4E0D-AE76-953C91146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531" y="1825625"/>
            <a:ext cx="5257800" cy="4351338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&gt; </a:t>
            </a:r>
            <a:r>
              <a:rPr lang="en-US" sz="2000" dirty="0" err="1">
                <a:latin typeface="Consolas" panose="020B0609020204030204" pitchFamily="49" charset="0"/>
              </a:rPr>
              <a:t>ggplot</a:t>
            </a:r>
            <a:r>
              <a:rPr lang="en-US" sz="2000" dirty="0">
                <a:latin typeface="Consolas" panose="020B0609020204030204" pitchFamily="49" charset="0"/>
              </a:rPr>
              <a:t>(data = sablefish, </a:t>
            </a:r>
            <a:r>
              <a:rPr lang="en-US" sz="2000" dirty="0" err="1">
                <a:latin typeface="Consolas" panose="020B0609020204030204" pitchFamily="49" charset="0"/>
              </a:rPr>
              <a:t>aes</a:t>
            </a:r>
            <a:r>
              <a:rPr lang="en-US" sz="2000" dirty="0">
                <a:latin typeface="Consolas" panose="020B0609020204030204" pitchFamily="49" charset="0"/>
              </a:rPr>
              <a:t>(x = </a:t>
            </a:r>
            <a:r>
              <a:rPr lang="en-US" sz="2000" dirty="0" err="1">
                <a:latin typeface="Consolas" panose="020B0609020204030204" pitchFamily="49" charset="0"/>
              </a:rPr>
              <a:t>Length_mm</a:t>
            </a:r>
            <a:r>
              <a:rPr lang="en-US" sz="2000" dirty="0">
                <a:latin typeface="Consolas" panose="020B0609020204030204" pitchFamily="49" charset="0"/>
              </a:rPr>
              <a:t>, y =  </a:t>
            </a:r>
            <a:r>
              <a:rPr lang="en-US" sz="2000" dirty="0" err="1">
                <a:latin typeface="Consolas" panose="020B0609020204030204" pitchFamily="49" charset="0"/>
              </a:rPr>
              <a:t>Weight_kg</a:t>
            </a:r>
            <a:r>
              <a:rPr lang="en-US" sz="2000" dirty="0">
                <a:latin typeface="Consolas" panose="020B0609020204030204" pitchFamily="49" charset="0"/>
              </a:rPr>
              <a:t>)) +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</a:t>
            </a:r>
            <a:r>
              <a:rPr lang="en-US" sz="2000" dirty="0" err="1">
                <a:latin typeface="Consolas" panose="020B0609020204030204" pitchFamily="49" charset="0"/>
              </a:rPr>
              <a:t>geom_point</a:t>
            </a:r>
            <a:r>
              <a:rPr lang="en-US" sz="20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0D7D40-7CA0-4B09-887F-D32576945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195CC3-CF0F-4508-A43C-4415D0989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282" y="1770920"/>
            <a:ext cx="5159187" cy="381033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ABF550-409D-4FE5-9680-BC377AED9193}"/>
              </a:ext>
            </a:extLst>
          </p:cNvPr>
          <p:cNvSpPr txBox="1">
            <a:spLocks/>
          </p:cNvSpPr>
          <p:nvPr/>
        </p:nvSpPr>
        <p:spPr>
          <a:xfrm>
            <a:off x="453531" y="1904633"/>
            <a:ext cx="5257800" cy="43513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&gt; </a:t>
            </a:r>
            <a:r>
              <a:rPr lang="en-US" sz="2000" dirty="0" err="1">
                <a:latin typeface="Consolas" panose="020B0609020204030204" pitchFamily="49" charset="0"/>
              </a:rPr>
              <a:t>ggplot</a:t>
            </a:r>
            <a:r>
              <a:rPr lang="en-US" sz="2000" dirty="0">
                <a:latin typeface="Consolas" panose="020B0609020204030204" pitchFamily="49" charset="0"/>
              </a:rPr>
              <a:t>(data = sablefish,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     </a:t>
            </a:r>
            <a:r>
              <a:rPr lang="en-US" sz="2000" dirty="0" err="1">
                <a:latin typeface="Consolas" panose="020B0609020204030204" pitchFamily="49" charset="0"/>
              </a:rPr>
              <a:t>aes</a:t>
            </a:r>
            <a:r>
              <a:rPr lang="en-US" sz="2000" dirty="0">
                <a:latin typeface="Consolas" panose="020B0609020204030204" pitchFamily="49" charset="0"/>
              </a:rPr>
              <a:t>(x = </a:t>
            </a:r>
            <a:r>
              <a:rPr lang="en-US" sz="2000" dirty="0" err="1">
                <a:latin typeface="Consolas" panose="020B0609020204030204" pitchFamily="49" charset="0"/>
              </a:rPr>
              <a:t>Length_mm</a:t>
            </a:r>
            <a:r>
              <a:rPr lang="en-US" sz="2000" dirty="0"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         y = </a:t>
            </a:r>
            <a:r>
              <a:rPr lang="en-US" sz="2000" dirty="0" err="1">
                <a:latin typeface="Consolas" panose="020B0609020204030204" pitchFamily="49" charset="0"/>
              </a:rPr>
              <a:t>Weight_kg</a:t>
            </a:r>
            <a:r>
              <a:rPr lang="en-US" sz="2000" dirty="0"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         color = Sex)) +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</a:rPr>
              <a:t>geom_point</a:t>
            </a:r>
            <a:r>
              <a:rPr lang="en-US" sz="20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US" sz="2000" dirty="0" err="1"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71FCA9-CB21-400B-9214-22248499F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9281" y="1770920"/>
            <a:ext cx="5159187" cy="381033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8D6F20A-61B4-474D-B068-328C2578E19C}"/>
              </a:ext>
            </a:extLst>
          </p:cNvPr>
          <p:cNvSpPr txBox="1">
            <a:spLocks/>
          </p:cNvSpPr>
          <p:nvPr/>
        </p:nvSpPr>
        <p:spPr>
          <a:xfrm>
            <a:off x="453531" y="1904633"/>
            <a:ext cx="5610208" cy="43513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&gt; </a:t>
            </a:r>
            <a:r>
              <a:rPr lang="en-US" sz="2000" dirty="0" err="1">
                <a:latin typeface="Consolas" panose="020B0609020204030204" pitchFamily="49" charset="0"/>
              </a:rPr>
              <a:t>ggplot</a:t>
            </a:r>
            <a:r>
              <a:rPr lang="en-US" sz="2000" dirty="0">
                <a:latin typeface="Consolas" panose="020B0609020204030204" pitchFamily="49" charset="0"/>
              </a:rPr>
              <a:t>(data = sablefish,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     </a:t>
            </a:r>
            <a:r>
              <a:rPr lang="en-US" sz="2000" dirty="0" err="1">
                <a:latin typeface="Consolas" panose="020B0609020204030204" pitchFamily="49" charset="0"/>
              </a:rPr>
              <a:t>aes</a:t>
            </a:r>
            <a:r>
              <a:rPr lang="en-US" sz="2000" dirty="0">
                <a:latin typeface="Consolas" panose="020B0609020204030204" pitchFamily="49" charset="0"/>
              </a:rPr>
              <a:t>(x = </a:t>
            </a:r>
            <a:r>
              <a:rPr lang="en-US" sz="2000" dirty="0" err="1">
                <a:latin typeface="Consolas" panose="020B0609020204030204" pitchFamily="49" charset="0"/>
              </a:rPr>
              <a:t>Length_mm</a:t>
            </a:r>
            <a:r>
              <a:rPr lang="en-US" sz="2000" dirty="0"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         y = </a:t>
            </a:r>
            <a:r>
              <a:rPr lang="en-US" sz="2000" dirty="0" err="1">
                <a:latin typeface="Consolas" panose="020B0609020204030204" pitchFamily="49" charset="0"/>
              </a:rPr>
              <a:t>Weight_kg</a:t>
            </a:r>
            <a:r>
              <a:rPr lang="en-US" sz="2000" dirty="0"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         color = Sex)) +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</a:rPr>
              <a:t>geom_point</a:t>
            </a:r>
            <a:r>
              <a:rPr lang="en-US" sz="2000" dirty="0">
                <a:latin typeface="Consolas" panose="020B0609020204030204" pitchFamily="49" charset="0"/>
              </a:rPr>
              <a:t>(size = 0.9, alpha = 0.6)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F2A0B4-2952-4D03-8938-ED782660FB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9281" y="1770920"/>
            <a:ext cx="5159187" cy="38103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5DE99F-05AB-4069-912F-DC124EA174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0671" y="1770920"/>
            <a:ext cx="5159187" cy="381033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257BFA0-A0F5-4836-8AEE-9C43D21F52CE}"/>
              </a:ext>
            </a:extLst>
          </p:cNvPr>
          <p:cNvSpPr txBox="1">
            <a:spLocks/>
          </p:cNvSpPr>
          <p:nvPr/>
        </p:nvSpPr>
        <p:spPr>
          <a:xfrm>
            <a:off x="453529" y="1904633"/>
            <a:ext cx="5773100" cy="43513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&gt; </a:t>
            </a:r>
            <a:r>
              <a:rPr lang="en-US" sz="2000" dirty="0" err="1">
                <a:latin typeface="Consolas" panose="020B0609020204030204" pitchFamily="49" charset="0"/>
              </a:rPr>
              <a:t>ggplot</a:t>
            </a:r>
            <a:r>
              <a:rPr lang="en-US" sz="2000" dirty="0">
                <a:latin typeface="Consolas" panose="020B0609020204030204" pitchFamily="49" charset="0"/>
              </a:rPr>
              <a:t>(data = sablefish,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     </a:t>
            </a:r>
            <a:r>
              <a:rPr lang="en-US" sz="2000" dirty="0" err="1">
                <a:latin typeface="Consolas" panose="020B0609020204030204" pitchFamily="49" charset="0"/>
              </a:rPr>
              <a:t>aes</a:t>
            </a:r>
            <a:r>
              <a:rPr lang="en-US" sz="2000" dirty="0">
                <a:latin typeface="Consolas" panose="020B0609020204030204" pitchFamily="49" charset="0"/>
              </a:rPr>
              <a:t>(x = </a:t>
            </a:r>
            <a:r>
              <a:rPr lang="en-US" sz="2000" dirty="0" err="1">
                <a:latin typeface="Consolas" panose="020B0609020204030204" pitchFamily="49" charset="0"/>
              </a:rPr>
              <a:t>Length_mm</a:t>
            </a:r>
            <a:r>
              <a:rPr lang="en-US" sz="2000" dirty="0"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         y = </a:t>
            </a:r>
            <a:r>
              <a:rPr lang="en-US" sz="2000" dirty="0" err="1">
                <a:latin typeface="Consolas" panose="020B0609020204030204" pitchFamily="49" charset="0"/>
              </a:rPr>
              <a:t>Weight_kg</a:t>
            </a:r>
            <a:r>
              <a:rPr lang="en-US" sz="2000" dirty="0"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         color = Sex)) +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</a:rPr>
              <a:t>geom_point</a:t>
            </a:r>
            <a:r>
              <a:rPr lang="en-US" sz="2000" dirty="0">
                <a:latin typeface="Consolas" panose="020B0609020204030204" pitchFamily="49" charset="0"/>
              </a:rPr>
              <a:t>(size = 0.9, alpha = 0.6) +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</a:rPr>
              <a:t>scale_color_manual</a:t>
            </a:r>
            <a:r>
              <a:rPr lang="en-US" sz="2000" dirty="0">
                <a:latin typeface="Consolas" panose="020B0609020204030204" pitchFamily="49" charset="0"/>
              </a:rPr>
              <a:t>(values =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   c("orange", "</a:t>
            </a:r>
            <a:r>
              <a:rPr lang="en-US" sz="2000" dirty="0" err="1">
                <a:latin typeface="Consolas" panose="020B0609020204030204" pitchFamily="49" charset="0"/>
              </a:rPr>
              <a:t>cornflowerblue</a:t>
            </a:r>
            <a:r>
              <a:rPr lang="en-US" sz="2000" dirty="0">
                <a:latin typeface="Consolas" panose="020B0609020204030204" pitchFamily="49" charset="0"/>
              </a:rPr>
              <a:t>"))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019E757-75FA-4D4F-90E1-2891FEB69066}"/>
              </a:ext>
            </a:extLst>
          </p:cNvPr>
          <p:cNvSpPr txBox="1">
            <a:spLocks/>
          </p:cNvSpPr>
          <p:nvPr/>
        </p:nvSpPr>
        <p:spPr>
          <a:xfrm>
            <a:off x="453528" y="1904633"/>
            <a:ext cx="6027142" cy="468481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&gt; </a:t>
            </a:r>
            <a:r>
              <a:rPr lang="en-US" sz="2000" dirty="0" err="1">
                <a:latin typeface="Consolas" panose="020B0609020204030204" pitchFamily="49" charset="0"/>
              </a:rPr>
              <a:t>ggplot</a:t>
            </a:r>
            <a:r>
              <a:rPr lang="en-US" sz="2000" dirty="0">
                <a:latin typeface="Consolas" panose="020B0609020204030204" pitchFamily="49" charset="0"/>
              </a:rPr>
              <a:t>(data = sablefish,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     </a:t>
            </a:r>
            <a:r>
              <a:rPr lang="en-US" sz="2000" dirty="0" err="1">
                <a:latin typeface="Consolas" panose="020B0609020204030204" pitchFamily="49" charset="0"/>
              </a:rPr>
              <a:t>aes</a:t>
            </a:r>
            <a:r>
              <a:rPr lang="en-US" sz="2000" dirty="0">
                <a:latin typeface="Consolas" panose="020B0609020204030204" pitchFamily="49" charset="0"/>
              </a:rPr>
              <a:t>(x = </a:t>
            </a:r>
            <a:r>
              <a:rPr lang="en-US" sz="2000" dirty="0" err="1">
                <a:latin typeface="Consolas" panose="020B0609020204030204" pitchFamily="49" charset="0"/>
              </a:rPr>
              <a:t>Length_mm</a:t>
            </a:r>
            <a:r>
              <a:rPr lang="en-US" sz="2000" dirty="0"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         y = </a:t>
            </a:r>
            <a:r>
              <a:rPr lang="en-US" sz="2000" dirty="0" err="1">
                <a:latin typeface="Consolas" panose="020B0609020204030204" pitchFamily="49" charset="0"/>
              </a:rPr>
              <a:t>Weight_kg</a:t>
            </a:r>
            <a:r>
              <a:rPr lang="en-US" sz="2000" dirty="0"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         color = Sex)) +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</a:rPr>
              <a:t>geom_point</a:t>
            </a:r>
            <a:r>
              <a:rPr lang="en-US" sz="2000" dirty="0">
                <a:latin typeface="Consolas" panose="020B0609020204030204" pitchFamily="49" charset="0"/>
              </a:rPr>
              <a:t>(size = 0.9, alpha = 0.6) +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</a:rPr>
              <a:t>scale_color_manual</a:t>
            </a:r>
            <a:r>
              <a:rPr lang="en-US" sz="2000" dirty="0">
                <a:latin typeface="Consolas" panose="020B0609020204030204" pitchFamily="49" charset="0"/>
              </a:rPr>
              <a:t>(values =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   c("orange", "</a:t>
            </a:r>
            <a:r>
              <a:rPr lang="en-US" sz="2000" dirty="0" err="1">
                <a:latin typeface="Consolas" panose="020B0609020204030204" pitchFamily="49" charset="0"/>
              </a:rPr>
              <a:t>cornflowerblue</a:t>
            </a:r>
            <a:r>
              <a:rPr lang="en-US" sz="2000" dirty="0">
                <a:latin typeface="Consolas" panose="020B0609020204030204" pitchFamily="49" charset="0"/>
              </a:rPr>
              <a:t>")) +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</a:rPr>
              <a:t>scale_x_continuous</a:t>
            </a:r>
            <a:r>
              <a:rPr lang="en-US" sz="2000" dirty="0">
                <a:latin typeface="Consolas" panose="020B0609020204030204" pitchFamily="49" charset="0"/>
              </a:rPr>
              <a:t>(breaks = c(400,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500, 600, 700, 800, 900, 1000,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1100, 1200), labels = scales::comma)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D91EEF-1051-4643-85D0-8903932A2F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0670" y="1770920"/>
            <a:ext cx="5159187" cy="381033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A12B569-6D7E-4E5E-9E80-47EA26907E91}"/>
              </a:ext>
            </a:extLst>
          </p:cNvPr>
          <p:cNvSpPr txBox="1">
            <a:spLocks/>
          </p:cNvSpPr>
          <p:nvPr/>
        </p:nvSpPr>
        <p:spPr>
          <a:xfrm>
            <a:off x="396069" y="1854102"/>
            <a:ext cx="6027142" cy="468481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&gt; </a:t>
            </a:r>
            <a:r>
              <a:rPr lang="en-US" sz="2000" dirty="0" err="1">
                <a:latin typeface="Consolas" panose="020B0609020204030204" pitchFamily="49" charset="0"/>
              </a:rPr>
              <a:t>ggplot</a:t>
            </a:r>
            <a:r>
              <a:rPr lang="en-US" sz="2000" dirty="0">
                <a:latin typeface="Consolas" panose="020B0609020204030204" pitchFamily="49" charset="0"/>
              </a:rPr>
              <a:t>(data = sablefish,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     </a:t>
            </a:r>
            <a:r>
              <a:rPr lang="en-US" sz="2000" dirty="0" err="1">
                <a:latin typeface="Consolas" panose="020B0609020204030204" pitchFamily="49" charset="0"/>
              </a:rPr>
              <a:t>aes</a:t>
            </a:r>
            <a:r>
              <a:rPr lang="en-US" sz="2000" dirty="0">
                <a:latin typeface="Consolas" panose="020B0609020204030204" pitchFamily="49" charset="0"/>
              </a:rPr>
              <a:t>(x = </a:t>
            </a:r>
            <a:r>
              <a:rPr lang="en-US" sz="2000" dirty="0" err="1">
                <a:latin typeface="Consolas" panose="020B0609020204030204" pitchFamily="49" charset="0"/>
              </a:rPr>
              <a:t>Length_mm</a:t>
            </a:r>
            <a:r>
              <a:rPr lang="en-US" sz="2000" dirty="0"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         y = </a:t>
            </a:r>
            <a:r>
              <a:rPr lang="en-US" sz="2000" dirty="0" err="1">
                <a:latin typeface="Consolas" panose="020B0609020204030204" pitchFamily="49" charset="0"/>
              </a:rPr>
              <a:t>Weight_kg</a:t>
            </a:r>
            <a:r>
              <a:rPr lang="en-US" sz="2000" dirty="0"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         color = Sex)) +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</a:rPr>
              <a:t>geom_point</a:t>
            </a:r>
            <a:r>
              <a:rPr lang="en-US" sz="2000" dirty="0">
                <a:latin typeface="Consolas" panose="020B0609020204030204" pitchFamily="49" charset="0"/>
              </a:rPr>
              <a:t>(size = 0.9, alpha = 0.6) +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</a:rPr>
              <a:t>scale_color_manual</a:t>
            </a:r>
            <a:r>
              <a:rPr lang="en-US" sz="2000" dirty="0">
                <a:latin typeface="Consolas" panose="020B0609020204030204" pitchFamily="49" charset="0"/>
              </a:rPr>
              <a:t>(values =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   c("orange", "</a:t>
            </a:r>
            <a:r>
              <a:rPr lang="en-US" sz="2000" dirty="0" err="1">
                <a:latin typeface="Consolas" panose="020B0609020204030204" pitchFamily="49" charset="0"/>
              </a:rPr>
              <a:t>cornflowerblue</a:t>
            </a:r>
            <a:r>
              <a:rPr lang="en-US" sz="2000" dirty="0">
                <a:latin typeface="Consolas" panose="020B0609020204030204" pitchFamily="49" charset="0"/>
              </a:rPr>
              <a:t>")) +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</a:rPr>
              <a:t>scale_x_continuous</a:t>
            </a:r>
            <a:r>
              <a:rPr lang="en-US" sz="2000" dirty="0">
                <a:latin typeface="Consolas" panose="020B0609020204030204" pitchFamily="49" charset="0"/>
              </a:rPr>
              <a:t>(breaks = c(400,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500, 600, 700, 800, 900, 1000,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1100, 1200), labels = scales::comma) +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labs(x = "Length (mm)", y = "Weight(kg)",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title = "Sablefish length-weight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 relationship by sex")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7678B67-50CB-4252-AF67-B1A310A3CA5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78"/>
          <a:stretch/>
        </p:blipFill>
        <p:spPr>
          <a:xfrm>
            <a:off x="6579280" y="1811990"/>
            <a:ext cx="5159187" cy="3769259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9C62002-600E-45B5-B1B0-AA07F8234FDF}"/>
              </a:ext>
            </a:extLst>
          </p:cNvPr>
          <p:cNvSpPr txBox="1">
            <a:spLocks/>
          </p:cNvSpPr>
          <p:nvPr/>
        </p:nvSpPr>
        <p:spPr>
          <a:xfrm>
            <a:off x="396069" y="1874569"/>
            <a:ext cx="6027142" cy="484690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&gt; </a:t>
            </a:r>
            <a:r>
              <a:rPr lang="en-US" sz="2000" dirty="0" err="1">
                <a:latin typeface="Consolas" panose="020B0609020204030204" pitchFamily="49" charset="0"/>
              </a:rPr>
              <a:t>ggplot</a:t>
            </a:r>
            <a:r>
              <a:rPr lang="en-US" sz="2000" dirty="0">
                <a:latin typeface="Consolas" panose="020B0609020204030204" pitchFamily="49" charset="0"/>
              </a:rPr>
              <a:t>(data = sablefish,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     </a:t>
            </a:r>
            <a:r>
              <a:rPr lang="en-US" sz="2000" dirty="0" err="1">
                <a:latin typeface="Consolas" panose="020B0609020204030204" pitchFamily="49" charset="0"/>
              </a:rPr>
              <a:t>aes</a:t>
            </a:r>
            <a:r>
              <a:rPr lang="en-US" sz="2000" dirty="0">
                <a:latin typeface="Consolas" panose="020B0609020204030204" pitchFamily="49" charset="0"/>
              </a:rPr>
              <a:t>(x = </a:t>
            </a:r>
            <a:r>
              <a:rPr lang="en-US" sz="2000" dirty="0" err="1">
                <a:latin typeface="Consolas" panose="020B0609020204030204" pitchFamily="49" charset="0"/>
              </a:rPr>
              <a:t>Length_mm</a:t>
            </a:r>
            <a:r>
              <a:rPr lang="en-US" sz="2000" dirty="0"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         y = </a:t>
            </a:r>
            <a:r>
              <a:rPr lang="en-US" sz="2000" dirty="0" err="1">
                <a:latin typeface="Consolas" panose="020B0609020204030204" pitchFamily="49" charset="0"/>
              </a:rPr>
              <a:t>Weight_kg</a:t>
            </a:r>
            <a:r>
              <a:rPr lang="en-US" sz="2000" dirty="0"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         color = Sex)) +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</a:rPr>
              <a:t>geom_point</a:t>
            </a:r>
            <a:r>
              <a:rPr lang="en-US" sz="2000" dirty="0">
                <a:latin typeface="Consolas" panose="020B0609020204030204" pitchFamily="49" charset="0"/>
              </a:rPr>
              <a:t>(size = 0.9, alpha = 0.6) +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</a:rPr>
              <a:t>scale_color_manual</a:t>
            </a:r>
            <a:r>
              <a:rPr lang="en-US" sz="2000" dirty="0">
                <a:latin typeface="Consolas" panose="020B0609020204030204" pitchFamily="49" charset="0"/>
              </a:rPr>
              <a:t>(values =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   c("orange", "</a:t>
            </a:r>
            <a:r>
              <a:rPr lang="en-US" sz="2000" dirty="0" err="1">
                <a:latin typeface="Consolas" panose="020B0609020204030204" pitchFamily="49" charset="0"/>
              </a:rPr>
              <a:t>cornflowerblue</a:t>
            </a:r>
            <a:r>
              <a:rPr lang="en-US" sz="2000" dirty="0">
                <a:latin typeface="Consolas" panose="020B0609020204030204" pitchFamily="49" charset="0"/>
              </a:rPr>
              <a:t>")) +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</a:rPr>
              <a:t>scale_x_continuous</a:t>
            </a:r>
            <a:r>
              <a:rPr lang="en-US" sz="2000" dirty="0">
                <a:latin typeface="Consolas" panose="020B0609020204030204" pitchFamily="49" charset="0"/>
              </a:rPr>
              <a:t>(breaks = c(400,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500, 600, 700, 800, 900, 1000,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1100, 1200), labels = scales::comma) +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labs(x = "Length (mm)", y = "Weight(kg)",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title = "Sablefish length-weight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 relationship by sex") +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theme_bw</a:t>
            </a:r>
            <a:r>
              <a:rPr lang="en-US" sz="20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444C18E-B2FE-47CB-B83E-62E28CC04C5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828" b="-1"/>
          <a:stretch/>
        </p:blipFill>
        <p:spPr>
          <a:xfrm>
            <a:off x="6529974" y="1770919"/>
            <a:ext cx="5159187" cy="377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6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2" grpId="0" animBg="1"/>
      <p:bldP spid="13" grpId="0" animBg="1"/>
      <p:bldP spid="15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12477-B04B-41CD-B187-DF3BDF1EC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CD436-6A5A-4189-AD98-3CF0D84DF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182" y="2133646"/>
            <a:ext cx="11139997" cy="35256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i="1" dirty="0"/>
              <a:t>09:00–11:30</a:t>
            </a:r>
            <a:r>
              <a:rPr lang="en-US" sz="3600" dirty="0"/>
              <a:t>     Let’s Make Charts</a:t>
            </a:r>
          </a:p>
          <a:p>
            <a:pPr marL="0" indent="0">
              <a:buNone/>
            </a:pPr>
            <a:r>
              <a:rPr lang="en-US" sz="3600" i="1" dirty="0"/>
              <a:t>11:30–12:00</a:t>
            </a:r>
            <a:r>
              <a:rPr lang="en-US" sz="3600" dirty="0"/>
              <a:t>     Basic Analysis </a:t>
            </a:r>
            <a:r>
              <a:rPr lang="en-US" sz="2400" dirty="0"/>
              <a:t>(</a:t>
            </a:r>
            <a:r>
              <a:rPr lang="en-US" sz="2400" i="1" dirty="0"/>
              <a:t>presentation only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3600" i="1" dirty="0"/>
              <a:t>12:00–13:00</a:t>
            </a:r>
            <a:r>
              <a:rPr lang="en-US" sz="3600" dirty="0"/>
              <a:t>     Lunch</a:t>
            </a:r>
          </a:p>
          <a:p>
            <a:pPr marL="0" indent="0">
              <a:buNone/>
            </a:pPr>
            <a:r>
              <a:rPr lang="en-US" sz="3600" i="1" dirty="0"/>
              <a:t>13:00–14:00</a:t>
            </a:r>
            <a:r>
              <a:rPr lang="en-US" sz="3600" dirty="0"/>
              <a:t>     Project</a:t>
            </a:r>
          </a:p>
          <a:p>
            <a:pPr marL="0" indent="0">
              <a:buNone/>
            </a:pPr>
            <a:r>
              <a:rPr lang="en-US" sz="3600" i="1" dirty="0"/>
              <a:t>14:00–14:30</a:t>
            </a:r>
            <a:r>
              <a:rPr lang="en-US" sz="3600" dirty="0"/>
              <a:t> &amp; </a:t>
            </a:r>
            <a:r>
              <a:rPr lang="en-US" sz="3600" dirty="0" err="1"/>
              <a:t>Tidyverse</a:t>
            </a:r>
            <a:r>
              <a:rPr lang="en-US" sz="3600" dirty="0"/>
              <a:t> &amp; Concluding Thoughts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40FDD-5A0B-47E3-8B31-24B773E77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31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BAC7F-FE4B-4598-A2E3-A0AE0BA1B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E226E-10BE-4B8E-8B38-A08D1AE4F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starting out, it’s tempting to paste a lot of code from a previous figure or something you found online.</a:t>
            </a:r>
          </a:p>
          <a:p>
            <a:endParaRPr lang="en-US" dirty="0"/>
          </a:p>
          <a:p>
            <a:r>
              <a:rPr lang="en-US" dirty="0"/>
              <a:t>If you can, try not to do this. A better approach is to build it step by step, line by line. </a:t>
            </a:r>
          </a:p>
          <a:p>
            <a:pPr lvl="1"/>
            <a:r>
              <a:rPr lang="en-US" dirty="0"/>
              <a:t>Add just the skeleton, e.g., </a:t>
            </a:r>
            <a:r>
              <a:rPr lang="en-US" sz="2000" dirty="0" err="1">
                <a:latin typeface="Consolas" panose="020B0609020204030204" pitchFamily="49" charset="0"/>
              </a:rPr>
              <a:t>ggplot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</a:rPr>
              <a:t>aes</a:t>
            </a:r>
            <a:r>
              <a:rPr lang="en-US" sz="2000" dirty="0">
                <a:latin typeface="Consolas" panose="020B0609020204030204" pitchFamily="49" charset="0"/>
              </a:rPr>
              <a:t>()) + </a:t>
            </a:r>
            <a:r>
              <a:rPr lang="en-US" sz="2000" dirty="0" err="1">
                <a:latin typeface="Consolas" panose="020B0609020204030204" pitchFamily="49" charset="0"/>
              </a:rPr>
              <a:t>geom_line</a:t>
            </a:r>
            <a:r>
              <a:rPr lang="en-US" sz="2000" dirty="0">
                <a:latin typeface="Consolas" panose="020B0609020204030204" pitchFamily="49" charset="0"/>
              </a:rPr>
              <a:t>()</a:t>
            </a:r>
            <a:r>
              <a:rPr lang="en-US" dirty="0"/>
              <a:t>, and build out</a:t>
            </a:r>
          </a:p>
          <a:p>
            <a:endParaRPr lang="en-US" dirty="0"/>
          </a:p>
          <a:p>
            <a:r>
              <a:rPr lang="en-US" dirty="0"/>
              <a:t>This will immediately identify where errors exist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16906-5087-4AE6-A46B-E63AA1E9A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416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3BC9A-B447-49EC-A8BC-B89F761A9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 vs Color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A58C5-BF54-4AE8-B22E-E3CA5A801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903" y="1825625"/>
            <a:ext cx="5686097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Remember to keep in mind the difference between “fill” and “color”</a:t>
            </a:r>
          </a:p>
          <a:p>
            <a:pPr>
              <a:spcBef>
                <a:spcPts val="1800"/>
              </a:spcBef>
            </a:pPr>
            <a:r>
              <a:rPr lang="en-US" dirty="0"/>
              <a:t>“Fill” fills in an area (bar column) </a:t>
            </a:r>
          </a:p>
          <a:p>
            <a:pPr>
              <a:spcBef>
                <a:spcPts val="3000"/>
              </a:spcBef>
            </a:pPr>
            <a:r>
              <a:rPr lang="en-US" dirty="0"/>
              <a:t>“Color” is the point or line </a:t>
            </a:r>
          </a:p>
          <a:p>
            <a:pPr>
              <a:spcBef>
                <a:spcPts val="3000"/>
              </a:spcBef>
            </a:pPr>
            <a:r>
              <a:rPr lang="en-US" dirty="0"/>
              <a:t>If specifying manually, these take different commands depending on discrete vs continuous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EC7A4-A37D-457F-BA68-2A66CA978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31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6E2B226-5FBF-42CD-8E2D-232B0D4D4DE3}"/>
              </a:ext>
            </a:extLst>
          </p:cNvPr>
          <p:cNvGrpSpPr/>
          <p:nvPr/>
        </p:nvGrpSpPr>
        <p:grpSpPr>
          <a:xfrm>
            <a:off x="8005126" y="4867384"/>
            <a:ext cx="1748419" cy="1474461"/>
            <a:chOff x="8179863" y="3709492"/>
            <a:chExt cx="1748419" cy="1474461"/>
          </a:xfrm>
          <a:solidFill>
            <a:schemeClr val="accent4">
              <a:lumMod val="75000"/>
            </a:schemeClr>
          </a:solidFill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D03C0EA-1690-45FE-BF32-B22F7C929476}"/>
                </a:ext>
              </a:extLst>
            </p:cNvPr>
            <p:cNvSpPr/>
            <p:nvPr/>
          </p:nvSpPr>
          <p:spPr>
            <a:xfrm>
              <a:off x="8430773" y="4633572"/>
              <a:ext cx="75827" cy="75827"/>
            </a:xfrm>
            <a:prstGeom prst="ellipse">
              <a:avLst/>
            </a:prstGeom>
            <a:grpFill/>
            <a:ln w="76200">
              <a:solidFill>
                <a:srgbClr val="B551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CE924EE-6AF8-443D-B98F-9F8F53678900}"/>
                </a:ext>
              </a:extLst>
            </p:cNvPr>
            <p:cNvGrpSpPr/>
            <p:nvPr/>
          </p:nvGrpSpPr>
          <p:grpSpPr>
            <a:xfrm>
              <a:off x="8179863" y="3709492"/>
              <a:ext cx="1748419" cy="1474461"/>
              <a:chOff x="8179863" y="3709492"/>
              <a:chExt cx="1748419" cy="1474461"/>
            </a:xfrm>
            <a:grpFill/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5517CD9-9694-49CE-9D97-9E99C100F2BC}"/>
                  </a:ext>
                </a:extLst>
              </p:cNvPr>
              <p:cNvGrpSpPr/>
              <p:nvPr/>
            </p:nvGrpSpPr>
            <p:grpSpPr>
              <a:xfrm>
                <a:off x="8179863" y="3709492"/>
                <a:ext cx="1692328" cy="1437179"/>
                <a:chOff x="9192565" y="3783206"/>
                <a:chExt cx="1193802" cy="1013815"/>
              </a:xfrm>
              <a:grpFill/>
            </p:grpSpPr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DEFAED11-002E-40D6-927B-84B5C1DFFB64}"/>
                    </a:ext>
                  </a:extLst>
                </p:cNvPr>
                <p:cNvSpPr/>
                <p:nvPr/>
              </p:nvSpPr>
              <p:spPr>
                <a:xfrm>
                  <a:off x="9192565" y="4589301"/>
                  <a:ext cx="53490" cy="53490"/>
                </a:xfrm>
                <a:prstGeom prst="ellipse">
                  <a:avLst/>
                </a:prstGeom>
                <a:grpFill/>
                <a:ln w="76200">
                  <a:solidFill>
                    <a:srgbClr val="B5517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7566E6A-9F5E-4D62-9B5A-3C8A50E35E72}"/>
                    </a:ext>
                  </a:extLst>
                </p:cNvPr>
                <p:cNvSpPr/>
                <p:nvPr/>
              </p:nvSpPr>
              <p:spPr>
                <a:xfrm>
                  <a:off x="10052861" y="4328466"/>
                  <a:ext cx="53490" cy="53490"/>
                </a:xfrm>
                <a:prstGeom prst="ellipse">
                  <a:avLst/>
                </a:prstGeom>
                <a:grpFill/>
                <a:ln w="76200">
                  <a:solidFill>
                    <a:srgbClr val="B5517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39333AF4-3930-42E4-B65E-9AC8C1E073F9}"/>
                    </a:ext>
                  </a:extLst>
                </p:cNvPr>
                <p:cNvSpPr/>
                <p:nvPr/>
              </p:nvSpPr>
              <p:spPr>
                <a:xfrm>
                  <a:off x="10265733" y="3783206"/>
                  <a:ext cx="53490" cy="53490"/>
                </a:xfrm>
                <a:prstGeom prst="ellipse">
                  <a:avLst/>
                </a:prstGeom>
                <a:grpFill/>
                <a:ln w="76200">
                  <a:solidFill>
                    <a:srgbClr val="B5517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BA3BD3CE-A04C-4C6A-A6B0-1D305EDBDD5D}"/>
                    </a:ext>
                  </a:extLst>
                </p:cNvPr>
                <p:cNvSpPr/>
                <p:nvPr/>
              </p:nvSpPr>
              <p:spPr>
                <a:xfrm>
                  <a:off x="9576882" y="4616046"/>
                  <a:ext cx="53490" cy="53490"/>
                </a:xfrm>
                <a:prstGeom prst="ellipse">
                  <a:avLst/>
                </a:prstGeom>
                <a:grpFill/>
                <a:ln w="76200">
                  <a:solidFill>
                    <a:srgbClr val="B5517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27EF12EE-3AE8-4A07-AC86-1528D93BDFF6}"/>
                    </a:ext>
                  </a:extLst>
                </p:cNvPr>
                <p:cNvCxnSpPr/>
                <p:nvPr/>
              </p:nvCxnSpPr>
              <p:spPr>
                <a:xfrm flipV="1">
                  <a:off x="9215732" y="3838584"/>
                  <a:ext cx="1170635" cy="958437"/>
                </a:xfrm>
                <a:prstGeom prst="line">
                  <a:avLst/>
                </a:prstGeom>
                <a:grpFill/>
                <a:ln w="76200">
                  <a:solidFill>
                    <a:srgbClr val="6D24A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E282E204-2C03-4CC7-A60B-0839D4701448}"/>
                    </a:ext>
                  </a:extLst>
                </p:cNvPr>
                <p:cNvSpPr/>
                <p:nvPr/>
              </p:nvSpPr>
              <p:spPr>
                <a:xfrm>
                  <a:off x="9630372" y="3865329"/>
                  <a:ext cx="53490" cy="53490"/>
                </a:xfrm>
                <a:prstGeom prst="ellipse">
                  <a:avLst/>
                </a:prstGeom>
                <a:grpFill/>
                <a:ln w="76200">
                  <a:solidFill>
                    <a:srgbClr val="B5517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B03B9135-6433-47D2-8271-A6E59A834DDC}"/>
                    </a:ext>
                  </a:extLst>
                </p:cNvPr>
                <p:cNvSpPr/>
                <p:nvPr/>
              </p:nvSpPr>
              <p:spPr>
                <a:xfrm>
                  <a:off x="10212243" y="4076713"/>
                  <a:ext cx="53490" cy="53490"/>
                </a:xfrm>
                <a:prstGeom prst="ellipse">
                  <a:avLst/>
                </a:prstGeom>
                <a:grpFill/>
                <a:ln w="76200">
                  <a:solidFill>
                    <a:srgbClr val="B5517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12587541-3B62-44C5-84A4-B9A3689B79FB}"/>
                  </a:ext>
                </a:extLst>
              </p:cNvPr>
              <p:cNvGrpSpPr/>
              <p:nvPr/>
            </p:nvGrpSpPr>
            <p:grpSpPr>
              <a:xfrm>
                <a:off x="8461616" y="3812406"/>
                <a:ext cx="1466666" cy="1371547"/>
                <a:chOff x="8461616" y="3812406"/>
                <a:chExt cx="1466666" cy="1371547"/>
              </a:xfrm>
              <a:grpFill/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C66D0488-2A1D-47B5-BF0C-FCEDD3C983C7}"/>
                    </a:ext>
                  </a:extLst>
                </p:cNvPr>
                <p:cNvSpPr/>
                <p:nvPr/>
              </p:nvSpPr>
              <p:spPr>
                <a:xfrm>
                  <a:off x="8461616" y="4447404"/>
                  <a:ext cx="75827" cy="75827"/>
                </a:xfrm>
                <a:prstGeom prst="ellipse">
                  <a:avLst/>
                </a:prstGeom>
                <a:grpFill/>
                <a:ln w="76200">
                  <a:solidFill>
                    <a:srgbClr val="B5517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DE737C7B-71D0-4F19-A1E6-8C931E00EA1B}"/>
                    </a:ext>
                  </a:extLst>
                </p:cNvPr>
                <p:cNvGrpSpPr/>
                <p:nvPr/>
              </p:nvGrpSpPr>
              <p:grpSpPr>
                <a:xfrm>
                  <a:off x="8648841" y="3812406"/>
                  <a:ext cx="1279441" cy="1371547"/>
                  <a:chOff x="8648841" y="3812406"/>
                  <a:chExt cx="1279441" cy="1371547"/>
                </a:xfrm>
                <a:grpFill/>
              </p:grpSpPr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12F67EB7-DEBD-4070-84E1-1BAA4F65D3F5}"/>
                      </a:ext>
                    </a:extLst>
                  </p:cNvPr>
                  <p:cNvSpPr/>
                  <p:nvPr/>
                </p:nvSpPr>
                <p:spPr>
                  <a:xfrm>
                    <a:off x="9069922" y="4535342"/>
                    <a:ext cx="75827" cy="75827"/>
                  </a:xfrm>
                  <a:prstGeom prst="ellipse">
                    <a:avLst/>
                  </a:prstGeom>
                  <a:grpFill/>
                  <a:ln w="76200">
                    <a:solidFill>
                      <a:srgbClr val="B5517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BF495B8C-3065-4CED-A661-035B05ECC8A4}"/>
                      </a:ext>
                    </a:extLst>
                  </p:cNvPr>
                  <p:cNvSpPr/>
                  <p:nvPr/>
                </p:nvSpPr>
                <p:spPr>
                  <a:xfrm>
                    <a:off x="9321081" y="3812406"/>
                    <a:ext cx="75827" cy="75827"/>
                  </a:xfrm>
                  <a:prstGeom prst="ellipse">
                    <a:avLst/>
                  </a:prstGeom>
                  <a:grpFill/>
                  <a:ln w="76200">
                    <a:solidFill>
                      <a:srgbClr val="B5517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9D81199C-0F77-458A-BAA0-9782BB50A48E}"/>
                      </a:ext>
                    </a:extLst>
                  </p:cNvPr>
                  <p:cNvSpPr/>
                  <p:nvPr/>
                </p:nvSpPr>
                <p:spPr>
                  <a:xfrm>
                    <a:off x="8648841" y="5108126"/>
                    <a:ext cx="75827" cy="75827"/>
                  </a:xfrm>
                  <a:prstGeom prst="ellipse">
                    <a:avLst/>
                  </a:prstGeom>
                  <a:grpFill/>
                  <a:ln w="76200">
                    <a:solidFill>
                      <a:srgbClr val="B5517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DFFB9B81-E71F-48BF-A351-2B9A4A85E78A}"/>
                      </a:ext>
                    </a:extLst>
                  </p:cNvPr>
                  <p:cNvSpPr/>
                  <p:nvPr/>
                </p:nvSpPr>
                <p:spPr>
                  <a:xfrm>
                    <a:off x="9852455" y="3963381"/>
                    <a:ext cx="75827" cy="75827"/>
                  </a:xfrm>
                  <a:prstGeom prst="ellipse">
                    <a:avLst/>
                  </a:prstGeom>
                  <a:grpFill/>
                  <a:ln w="76200">
                    <a:solidFill>
                      <a:srgbClr val="B5517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F75F3E83-7E59-44C7-A035-42D0AFE53BAF}"/>
                      </a:ext>
                    </a:extLst>
                  </p:cNvPr>
                  <p:cNvSpPr/>
                  <p:nvPr/>
                </p:nvSpPr>
                <p:spPr>
                  <a:xfrm>
                    <a:off x="9069921" y="4208403"/>
                    <a:ext cx="75827" cy="75827"/>
                  </a:xfrm>
                  <a:prstGeom prst="ellipse">
                    <a:avLst/>
                  </a:prstGeom>
                  <a:grpFill/>
                  <a:ln w="76200">
                    <a:solidFill>
                      <a:srgbClr val="B5517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03BD6CA-4AF7-48DB-B9BD-8D8C8F66DA76}"/>
              </a:ext>
            </a:extLst>
          </p:cNvPr>
          <p:cNvGrpSpPr/>
          <p:nvPr/>
        </p:nvGrpSpPr>
        <p:grpSpPr>
          <a:xfrm>
            <a:off x="7634508" y="4872402"/>
            <a:ext cx="2489655" cy="1801771"/>
            <a:chOff x="7797619" y="3798257"/>
            <a:chExt cx="2489655" cy="1801771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17697D0-E503-476D-BE98-7A39C6EF0D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7619" y="5600027"/>
              <a:ext cx="2489655" cy="0"/>
            </a:xfrm>
            <a:prstGeom prst="line">
              <a:avLst/>
            </a:prstGeom>
            <a:ln w="7620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3872D20-E883-48CE-94DF-88F329B5727F}"/>
                </a:ext>
              </a:extLst>
            </p:cNvPr>
            <p:cNvCxnSpPr>
              <a:cxnSpLocks/>
            </p:cNvCxnSpPr>
            <p:nvPr/>
          </p:nvCxnSpPr>
          <p:spPr>
            <a:xfrm>
              <a:off x="7797619" y="3798257"/>
              <a:ext cx="0" cy="1801771"/>
            </a:xfrm>
            <a:prstGeom prst="line">
              <a:avLst/>
            </a:prstGeom>
            <a:ln w="7620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1237D41-1196-4067-B44E-025BE7C978B7}"/>
              </a:ext>
            </a:extLst>
          </p:cNvPr>
          <p:cNvGrpSpPr/>
          <p:nvPr/>
        </p:nvGrpSpPr>
        <p:grpSpPr>
          <a:xfrm>
            <a:off x="7634508" y="1752059"/>
            <a:ext cx="2489655" cy="1801771"/>
            <a:chOff x="7797619" y="3798257"/>
            <a:chExt cx="2489655" cy="1801771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4D45A76-9882-4F7B-8F6F-D37A8E61D1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7619" y="5600027"/>
              <a:ext cx="2489655" cy="0"/>
            </a:xfrm>
            <a:prstGeom prst="line">
              <a:avLst/>
            </a:prstGeom>
            <a:ln w="7620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077BE47-52E2-4462-B28A-DEBE052DEB3D}"/>
                </a:ext>
              </a:extLst>
            </p:cNvPr>
            <p:cNvCxnSpPr>
              <a:cxnSpLocks/>
            </p:cNvCxnSpPr>
            <p:nvPr/>
          </p:nvCxnSpPr>
          <p:spPr>
            <a:xfrm>
              <a:off x="7797619" y="3798257"/>
              <a:ext cx="0" cy="1801771"/>
            </a:xfrm>
            <a:prstGeom prst="line">
              <a:avLst/>
            </a:prstGeom>
            <a:ln w="7620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CDF1E3-70E4-4CAE-86D1-A264A1A297B7}"/>
              </a:ext>
            </a:extLst>
          </p:cNvPr>
          <p:cNvGrpSpPr/>
          <p:nvPr/>
        </p:nvGrpSpPr>
        <p:grpSpPr>
          <a:xfrm>
            <a:off x="8057778" y="2175430"/>
            <a:ext cx="1534697" cy="1347221"/>
            <a:chOff x="7436153" y="2122748"/>
            <a:chExt cx="1534697" cy="134722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076A0A-E370-43A8-BAC8-39E20D57A264}"/>
                </a:ext>
              </a:extLst>
            </p:cNvPr>
            <p:cNvSpPr/>
            <p:nvPr/>
          </p:nvSpPr>
          <p:spPr>
            <a:xfrm>
              <a:off x="7436153" y="2400933"/>
              <a:ext cx="264150" cy="1062743"/>
            </a:xfrm>
            <a:prstGeom prst="rect">
              <a:avLst/>
            </a:prstGeom>
            <a:solidFill>
              <a:srgbClr val="B551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31CEA50-88F2-4AAD-AE93-D5428BFC2233}"/>
                </a:ext>
              </a:extLst>
            </p:cNvPr>
            <p:cNvSpPr/>
            <p:nvPr/>
          </p:nvSpPr>
          <p:spPr>
            <a:xfrm>
              <a:off x="7754074" y="2276478"/>
              <a:ext cx="264150" cy="1187198"/>
            </a:xfrm>
            <a:prstGeom prst="rect">
              <a:avLst/>
            </a:prstGeom>
            <a:solidFill>
              <a:srgbClr val="B551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69439BB-4C0A-4A9B-BF45-F3E9FE882591}"/>
                </a:ext>
              </a:extLst>
            </p:cNvPr>
            <p:cNvSpPr/>
            <p:nvPr/>
          </p:nvSpPr>
          <p:spPr>
            <a:xfrm>
              <a:off x="8071616" y="3066755"/>
              <a:ext cx="264150" cy="396621"/>
            </a:xfrm>
            <a:prstGeom prst="rect">
              <a:avLst/>
            </a:prstGeom>
            <a:solidFill>
              <a:srgbClr val="B551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65A290C-5541-40E7-B480-8E32E153C0FC}"/>
                </a:ext>
              </a:extLst>
            </p:cNvPr>
            <p:cNvSpPr/>
            <p:nvPr/>
          </p:nvSpPr>
          <p:spPr>
            <a:xfrm>
              <a:off x="8389158" y="2743778"/>
              <a:ext cx="264150" cy="726191"/>
            </a:xfrm>
            <a:prstGeom prst="rect">
              <a:avLst/>
            </a:prstGeom>
            <a:solidFill>
              <a:srgbClr val="B551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D353AA8-DADB-4414-81B1-C7115C34D84D}"/>
                </a:ext>
              </a:extLst>
            </p:cNvPr>
            <p:cNvSpPr/>
            <p:nvPr/>
          </p:nvSpPr>
          <p:spPr>
            <a:xfrm>
              <a:off x="8706700" y="2122748"/>
              <a:ext cx="264150" cy="1347221"/>
            </a:xfrm>
            <a:prstGeom prst="rect">
              <a:avLst/>
            </a:prstGeom>
            <a:solidFill>
              <a:srgbClr val="B551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3D25602-3BEF-4F37-BDD2-B05FA515F779}"/>
              </a:ext>
            </a:extLst>
          </p:cNvPr>
          <p:cNvGrpSpPr/>
          <p:nvPr/>
        </p:nvGrpSpPr>
        <p:grpSpPr>
          <a:xfrm rot="17649189" flipV="1">
            <a:off x="9887453" y="1402525"/>
            <a:ext cx="721735" cy="1258624"/>
            <a:chOff x="11256140" y="1902970"/>
            <a:chExt cx="721735" cy="125862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A9644F2-B076-4D35-B7D6-6BB5231BC651}"/>
                </a:ext>
              </a:extLst>
            </p:cNvPr>
            <p:cNvSpPr/>
            <p:nvPr/>
          </p:nvSpPr>
          <p:spPr>
            <a:xfrm>
              <a:off x="11381364" y="1902970"/>
              <a:ext cx="596511" cy="1151518"/>
            </a:xfrm>
            <a:custGeom>
              <a:avLst/>
              <a:gdLst>
                <a:gd name="connsiteX0" fmla="*/ 0 w 1200933"/>
                <a:gd name="connsiteY0" fmla="*/ 0 h 924128"/>
                <a:gd name="connsiteX1" fmla="*/ 1108953 w 1200933"/>
                <a:gd name="connsiteY1" fmla="*/ 194553 h 924128"/>
                <a:gd name="connsiteX2" fmla="*/ 1060315 w 1200933"/>
                <a:gd name="connsiteY2" fmla="*/ 924128 h 924128"/>
                <a:gd name="connsiteX0" fmla="*/ 0 w 1331632"/>
                <a:gd name="connsiteY0" fmla="*/ 0 h 924128"/>
                <a:gd name="connsiteX1" fmla="*/ 1274323 w 1331632"/>
                <a:gd name="connsiteY1" fmla="*/ 282102 h 924128"/>
                <a:gd name="connsiteX2" fmla="*/ 1060315 w 1331632"/>
                <a:gd name="connsiteY2" fmla="*/ 924128 h 924128"/>
                <a:gd name="connsiteX0" fmla="*/ 0 w 1331632"/>
                <a:gd name="connsiteY0" fmla="*/ 0 h 924128"/>
                <a:gd name="connsiteX1" fmla="*/ 1274323 w 1331632"/>
                <a:gd name="connsiteY1" fmla="*/ 282102 h 924128"/>
                <a:gd name="connsiteX2" fmla="*/ 1060315 w 1331632"/>
                <a:gd name="connsiteY2" fmla="*/ 924128 h 924128"/>
                <a:gd name="connsiteX0" fmla="*/ 0 w 1331632"/>
                <a:gd name="connsiteY0" fmla="*/ 0 h 924128"/>
                <a:gd name="connsiteX1" fmla="*/ 1274323 w 1331632"/>
                <a:gd name="connsiteY1" fmla="*/ 282102 h 924128"/>
                <a:gd name="connsiteX2" fmla="*/ 1060315 w 1331632"/>
                <a:gd name="connsiteY2" fmla="*/ 924128 h 924128"/>
                <a:gd name="connsiteX0" fmla="*/ 0 w 1322705"/>
                <a:gd name="connsiteY0" fmla="*/ 0 h 943584"/>
                <a:gd name="connsiteX1" fmla="*/ 1274323 w 1322705"/>
                <a:gd name="connsiteY1" fmla="*/ 282102 h 943584"/>
                <a:gd name="connsiteX2" fmla="*/ 982494 w 1322705"/>
                <a:gd name="connsiteY2" fmla="*/ 943584 h 943584"/>
                <a:gd name="connsiteX0" fmla="*/ 0 w 1335590"/>
                <a:gd name="connsiteY0" fmla="*/ 0 h 943584"/>
                <a:gd name="connsiteX1" fmla="*/ 1274323 w 1335590"/>
                <a:gd name="connsiteY1" fmla="*/ 282102 h 943584"/>
                <a:gd name="connsiteX2" fmla="*/ 982494 w 1335590"/>
                <a:gd name="connsiteY2" fmla="*/ 943584 h 943584"/>
                <a:gd name="connsiteX0" fmla="*/ 0 w 1339693"/>
                <a:gd name="connsiteY0" fmla="*/ 0 h 943584"/>
                <a:gd name="connsiteX1" fmla="*/ 1274323 w 1339693"/>
                <a:gd name="connsiteY1" fmla="*/ 282102 h 943584"/>
                <a:gd name="connsiteX2" fmla="*/ 982494 w 1339693"/>
                <a:gd name="connsiteY2" fmla="*/ 943584 h 943584"/>
                <a:gd name="connsiteX0" fmla="*/ 0 w 1339693"/>
                <a:gd name="connsiteY0" fmla="*/ 0 h 1021405"/>
                <a:gd name="connsiteX1" fmla="*/ 1274323 w 1339693"/>
                <a:gd name="connsiteY1" fmla="*/ 359923 h 1021405"/>
                <a:gd name="connsiteX2" fmla="*/ 982494 w 1339693"/>
                <a:gd name="connsiteY2" fmla="*/ 1021405 h 1021405"/>
                <a:gd name="connsiteX0" fmla="*/ 0 w 1826076"/>
                <a:gd name="connsiteY0" fmla="*/ 0 h 1361873"/>
                <a:gd name="connsiteX1" fmla="*/ 1760706 w 1826076"/>
                <a:gd name="connsiteY1" fmla="*/ 700391 h 1361873"/>
                <a:gd name="connsiteX2" fmla="*/ 1468877 w 1826076"/>
                <a:gd name="connsiteY2" fmla="*/ 1361873 h 1361873"/>
                <a:gd name="connsiteX0" fmla="*/ 0 w 1910240"/>
                <a:gd name="connsiteY0" fmla="*/ 0 h 1361873"/>
                <a:gd name="connsiteX1" fmla="*/ 1857983 w 1910240"/>
                <a:gd name="connsiteY1" fmla="*/ 739301 h 1361873"/>
                <a:gd name="connsiteX2" fmla="*/ 1468877 w 1910240"/>
                <a:gd name="connsiteY2" fmla="*/ 1361873 h 1361873"/>
                <a:gd name="connsiteX0" fmla="*/ 0 w 1491951"/>
                <a:gd name="connsiteY0" fmla="*/ 0 h 1070043"/>
                <a:gd name="connsiteX1" fmla="*/ 1439694 w 1491951"/>
                <a:gd name="connsiteY1" fmla="*/ 447471 h 1070043"/>
                <a:gd name="connsiteX2" fmla="*/ 1050588 w 1491951"/>
                <a:gd name="connsiteY2" fmla="*/ 1070043 h 1070043"/>
                <a:gd name="connsiteX0" fmla="*/ 0 w 1553458"/>
                <a:gd name="connsiteY0" fmla="*/ 0 h 1070043"/>
                <a:gd name="connsiteX1" fmla="*/ 1507788 w 1553458"/>
                <a:gd name="connsiteY1" fmla="*/ 583658 h 1070043"/>
                <a:gd name="connsiteX2" fmla="*/ 1050588 w 1553458"/>
                <a:gd name="connsiteY2" fmla="*/ 1070043 h 1070043"/>
                <a:gd name="connsiteX0" fmla="*/ 0 w 833611"/>
                <a:gd name="connsiteY0" fmla="*/ 0 h 1040860"/>
                <a:gd name="connsiteX1" fmla="*/ 787941 w 833611"/>
                <a:gd name="connsiteY1" fmla="*/ 554475 h 1040860"/>
                <a:gd name="connsiteX2" fmla="*/ 330741 w 833611"/>
                <a:gd name="connsiteY2" fmla="*/ 1040860 h 1040860"/>
                <a:gd name="connsiteX0" fmla="*/ 0 w 833611"/>
                <a:gd name="connsiteY0" fmla="*/ 0 h 1040860"/>
                <a:gd name="connsiteX1" fmla="*/ 787941 w 833611"/>
                <a:gd name="connsiteY1" fmla="*/ 554475 h 1040860"/>
                <a:gd name="connsiteX2" fmla="*/ 330741 w 833611"/>
                <a:gd name="connsiteY2" fmla="*/ 1040860 h 1040860"/>
                <a:gd name="connsiteX0" fmla="*/ 0 w 794457"/>
                <a:gd name="connsiteY0" fmla="*/ 0 h 1040860"/>
                <a:gd name="connsiteX1" fmla="*/ 787941 w 794457"/>
                <a:gd name="connsiteY1" fmla="*/ 554475 h 1040860"/>
                <a:gd name="connsiteX2" fmla="*/ 330741 w 794457"/>
                <a:gd name="connsiteY2" fmla="*/ 1040860 h 1040860"/>
                <a:gd name="connsiteX0" fmla="*/ 0 w 794457"/>
                <a:gd name="connsiteY0" fmla="*/ 0 h 1040860"/>
                <a:gd name="connsiteX1" fmla="*/ 787941 w 794457"/>
                <a:gd name="connsiteY1" fmla="*/ 554475 h 1040860"/>
                <a:gd name="connsiteX2" fmla="*/ 330741 w 794457"/>
                <a:gd name="connsiteY2" fmla="*/ 1040860 h 1040860"/>
                <a:gd name="connsiteX0" fmla="*/ 0 w 638814"/>
                <a:gd name="connsiteY0" fmla="*/ 0 h 992222"/>
                <a:gd name="connsiteX1" fmla="*/ 632298 w 638814"/>
                <a:gd name="connsiteY1" fmla="*/ 505837 h 992222"/>
                <a:gd name="connsiteX2" fmla="*/ 175098 w 638814"/>
                <a:gd name="connsiteY2" fmla="*/ 992222 h 992222"/>
                <a:gd name="connsiteX0" fmla="*/ 0 w 638814"/>
                <a:gd name="connsiteY0" fmla="*/ 0 h 992222"/>
                <a:gd name="connsiteX1" fmla="*/ 632298 w 638814"/>
                <a:gd name="connsiteY1" fmla="*/ 505837 h 992222"/>
                <a:gd name="connsiteX2" fmla="*/ 175098 w 638814"/>
                <a:gd name="connsiteY2" fmla="*/ 992222 h 992222"/>
                <a:gd name="connsiteX0" fmla="*/ 240254 w 512328"/>
                <a:gd name="connsiteY0" fmla="*/ 0 h 1448213"/>
                <a:gd name="connsiteX1" fmla="*/ 457200 w 512328"/>
                <a:gd name="connsiteY1" fmla="*/ 961828 h 1448213"/>
                <a:gd name="connsiteX2" fmla="*/ 0 w 512328"/>
                <a:gd name="connsiteY2" fmla="*/ 1448213 h 1448213"/>
                <a:gd name="connsiteX0" fmla="*/ 240254 w 463716"/>
                <a:gd name="connsiteY0" fmla="*/ 0 h 1448213"/>
                <a:gd name="connsiteX1" fmla="*/ 457200 w 463716"/>
                <a:gd name="connsiteY1" fmla="*/ 961828 h 1448213"/>
                <a:gd name="connsiteX2" fmla="*/ 0 w 463716"/>
                <a:gd name="connsiteY2" fmla="*/ 1448213 h 1448213"/>
                <a:gd name="connsiteX0" fmla="*/ 240254 w 566323"/>
                <a:gd name="connsiteY0" fmla="*/ 0 h 1448213"/>
                <a:gd name="connsiteX1" fmla="*/ 561500 w 566323"/>
                <a:gd name="connsiteY1" fmla="*/ 979213 h 1448213"/>
                <a:gd name="connsiteX2" fmla="*/ 0 w 566323"/>
                <a:gd name="connsiteY2" fmla="*/ 1448213 h 1448213"/>
                <a:gd name="connsiteX0" fmla="*/ 240254 w 566323"/>
                <a:gd name="connsiteY0" fmla="*/ 0 h 1448213"/>
                <a:gd name="connsiteX1" fmla="*/ 561500 w 566323"/>
                <a:gd name="connsiteY1" fmla="*/ 979213 h 1448213"/>
                <a:gd name="connsiteX2" fmla="*/ 0 w 566323"/>
                <a:gd name="connsiteY2" fmla="*/ 1448213 h 1448213"/>
                <a:gd name="connsiteX0" fmla="*/ 512824 w 708466"/>
                <a:gd name="connsiteY0" fmla="*/ 0 h 1151518"/>
                <a:gd name="connsiteX1" fmla="*/ 561500 w 708466"/>
                <a:gd name="connsiteY1" fmla="*/ 682518 h 1151518"/>
                <a:gd name="connsiteX2" fmla="*/ 0 w 708466"/>
                <a:gd name="connsiteY2" fmla="*/ 1151518 h 1151518"/>
                <a:gd name="connsiteX0" fmla="*/ 512824 w 566323"/>
                <a:gd name="connsiteY0" fmla="*/ 0 h 1151518"/>
                <a:gd name="connsiteX1" fmla="*/ 561500 w 566323"/>
                <a:gd name="connsiteY1" fmla="*/ 682518 h 1151518"/>
                <a:gd name="connsiteX2" fmla="*/ 0 w 566323"/>
                <a:gd name="connsiteY2" fmla="*/ 1151518 h 1151518"/>
                <a:gd name="connsiteX0" fmla="*/ 512824 w 562996"/>
                <a:gd name="connsiteY0" fmla="*/ 0 h 1151518"/>
                <a:gd name="connsiteX1" fmla="*/ 561500 w 562996"/>
                <a:gd name="connsiteY1" fmla="*/ 682518 h 1151518"/>
                <a:gd name="connsiteX2" fmla="*/ 0 w 562996"/>
                <a:gd name="connsiteY2" fmla="*/ 1151518 h 1151518"/>
                <a:gd name="connsiteX0" fmla="*/ 512824 w 597893"/>
                <a:gd name="connsiteY0" fmla="*/ 0 h 1151518"/>
                <a:gd name="connsiteX1" fmla="*/ 561500 w 597893"/>
                <a:gd name="connsiteY1" fmla="*/ 682518 h 1151518"/>
                <a:gd name="connsiteX2" fmla="*/ 0 w 597893"/>
                <a:gd name="connsiteY2" fmla="*/ 1151518 h 1151518"/>
                <a:gd name="connsiteX0" fmla="*/ 512824 w 596511"/>
                <a:gd name="connsiteY0" fmla="*/ 0 h 1151518"/>
                <a:gd name="connsiteX1" fmla="*/ 561500 w 596511"/>
                <a:gd name="connsiteY1" fmla="*/ 682518 h 1151518"/>
                <a:gd name="connsiteX2" fmla="*/ 0 w 596511"/>
                <a:gd name="connsiteY2" fmla="*/ 1151518 h 1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6511" h="1151518">
                  <a:moveTo>
                    <a:pt x="512824" y="0"/>
                  </a:moveTo>
                  <a:cubicBezTo>
                    <a:pt x="517908" y="5425"/>
                    <a:pt x="660778" y="420973"/>
                    <a:pt x="561500" y="682518"/>
                  </a:cubicBezTo>
                  <a:cubicBezTo>
                    <a:pt x="462222" y="944063"/>
                    <a:pt x="258593" y="1029111"/>
                    <a:pt x="0" y="1151518"/>
                  </a:cubicBezTo>
                </a:path>
              </a:pathLst>
            </a:cu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2122EAB7-15C8-4334-88AE-9554BE2FF98F}"/>
                </a:ext>
              </a:extLst>
            </p:cNvPr>
            <p:cNvSpPr/>
            <p:nvPr/>
          </p:nvSpPr>
          <p:spPr>
            <a:xfrm rot="15077569">
              <a:off x="11240514" y="2950651"/>
              <a:ext cx="226569" cy="19531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29D1F3E3-1EA4-4A83-BC69-9C513D1C41B0}"/>
              </a:ext>
            </a:extLst>
          </p:cNvPr>
          <p:cNvSpPr txBox="1">
            <a:spLocks/>
          </p:cNvSpPr>
          <p:nvPr/>
        </p:nvSpPr>
        <p:spPr>
          <a:xfrm>
            <a:off x="9811276" y="1991203"/>
            <a:ext cx="2285414" cy="4694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FILL</a:t>
            </a:r>
            <a:r>
              <a:rPr lang="en-US" dirty="0"/>
              <a:t> an area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01E27CF-FA6F-4994-94EB-BAF147385CC0}"/>
              </a:ext>
            </a:extLst>
          </p:cNvPr>
          <p:cNvGrpSpPr/>
          <p:nvPr/>
        </p:nvGrpSpPr>
        <p:grpSpPr>
          <a:xfrm rot="16404629" flipV="1">
            <a:off x="8942322" y="3965408"/>
            <a:ext cx="721735" cy="1258624"/>
            <a:chOff x="11256140" y="1902970"/>
            <a:chExt cx="721735" cy="125862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4718C17-E48F-4FAA-A4D5-99EEE65B91B0}"/>
                </a:ext>
              </a:extLst>
            </p:cNvPr>
            <p:cNvSpPr/>
            <p:nvPr/>
          </p:nvSpPr>
          <p:spPr>
            <a:xfrm>
              <a:off x="11381364" y="1902970"/>
              <a:ext cx="596511" cy="1151518"/>
            </a:xfrm>
            <a:custGeom>
              <a:avLst/>
              <a:gdLst>
                <a:gd name="connsiteX0" fmla="*/ 0 w 1200933"/>
                <a:gd name="connsiteY0" fmla="*/ 0 h 924128"/>
                <a:gd name="connsiteX1" fmla="*/ 1108953 w 1200933"/>
                <a:gd name="connsiteY1" fmla="*/ 194553 h 924128"/>
                <a:gd name="connsiteX2" fmla="*/ 1060315 w 1200933"/>
                <a:gd name="connsiteY2" fmla="*/ 924128 h 924128"/>
                <a:gd name="connsiteX0" fmla="*/ 0 w 1331632"/>
                <a:gd name="connsiteY0" fmla="*/ 0 h 924128"/>
                <a:gd name="connsiteX1" fmla="*/ 1274323 w 1331632"/>
                <a:gd name="connsiteY1" fmla="*/ 282102 h 924128"/>
                <a:gd name="connsiteX2" fmla="*/ 1060315 w 1331632"/>
                <a:gd name="connsiteY2" fmla="*/ 924128 h 924128"/>
                <a:gd name="connsiteX0" fmla="*/ 0 w 1331632"/>
                <a:gd name="connsiteY0" fmla="*/ 0 h 924128"/>
                <a:gd name="connsiteX1" fmla="*/ 1274323 w 1331632"/>
                <a:gd name="connsiteY1" fmla="*/ 282102 h 924128"/>
                <a:gd name="connsiteX2" fmla="*/ 1060315 w 1331632"/>
                <a:gd name="connsiteY2" fmla="*/ 924128 h 924128"/>
                <a:gd name="connsiteX0" fmla="*/ 0 w 1331632"/>
                <a:gd name="connsiteY0" fmla="*/ 0 h 924128"/>
                <a:gd name="connsiteX1" fmla="*/ 1274323 w 1331632"/>
                <a:gd name="connsiteY1" fmla="*/ 282102 h 924128"/>
                <a:gd name="connsiteX2" fmla="*/ 1060315 w 1331632"/>
                <a:gd name="connsiteY2" fmla="*/ 924128 h 924128"/>
                <a:gd name="connsiteX0" fmla="*/ 0 w 1322705"/>
                <a:gd name="connsiteY0" fmla="*/ 0 h 943584"/>
                <a:gd name="connsiteX1" fmla="*/ 1274323 w 1322705"/>
                <a:gd name="connsiteY1" fmla="*/ 282102 h 943584"/>
                <a:gd name="connsiteX2" fmla="*/ 982494 w 1322705"/>
                <a:gd name="connsiteY2" fmla="*/ 943584 h 943584"/>
                <a:gd name="connsiteX0" fmla="*/ 0 w 1335590"/>
                <a:gd name="connsiteY0" fmla="*/ 0 h 943584"/>
                <a:gd name="connsiteX1" fmla="*/ 1274323 w 1335590"/>
                <a:gd name="connsiteY1" fmla="*/ 282102 h 943584"/>
                <a:gd name="connsiteX2" fmla="*/ 982494 w 1335590"/>
                <a:gd name="connsiteY2" fmla="*/ 943584 h 943584"/>
                <a:gd name="connsiteX0" fmla="*/ 0 w 1339693"/>
                <a:gd name="connsiteY0" fmla="*/ 0 h 943584"/>
                <a:gd name="connsiteX1" fmla="*/ 1274323 w 1339693"/>
                <a:gd name="connsiteY1" fmla="*/ 282102 h 943584"/>
                <a:gd name="connsiteX2" fmla="*/ 982494 w 1339693"/>
                <a:gd name="connsiteY2" fmla="*/ 943584 h 943584"/>
                <a:gd name="connsiteX0" fmla="*/ 0 w 1339693"/>
                <a:gd name="connsiteY0" fmla="*/ 0 h 1021405"/>
                <a:gd name="connsiteX1" fmla="*/ 1274323 w 1339693"/>
                <a:gd name="connsiteY1" fmla="*/ 359923 h 1021405"/>
                <a:gd name="connsiteX2" fmla="*/ 982494 w 1339693"/>
                <a:gd name="connsiteY2" fmla="*/ 1021405 h 1021405"/>
                <a:gd name="connsiteX0" fmla="*/ 0 w 1826076"/>
                <a:gd name="connsiteY0" fmla="*/ 0 h 1361873"/>
                <a:gd name="connsiteX1" fmla="*/ 1760706 w 1826076"/>
                <a:gd name="connsiteY1" fmla="*/ 700391 h 1361873"/>
                <a:gd name="connsiteX2" fmla="*/ 1468877 w 1826076"/>
                <a:gd name="connsiteY2" fmla="*/ 1361873 h 1361873"/>
                <a:gd name="connsiteX0" fmla="*/ 0 w 1910240"/>
                <a:gd name="connsiteY0" fmla="*/ 0 h 1361873"/>
                <a:gd name="connsiteX1" fmla="*/ 1857983 w 1910240"/>
                <a:gd name="connsiteY1" fmla="*/ 739301 h 1361873"/>
                <a:gd name="connsiteX2" fmla="*/ 1468877 w 1910240"/>
                <a:gd name="connsiteY2" fmla="*/ 1361873 h 1361873"/>
                <a:gd name="connsiteX0" fmla="*/ 0 w 1491951"/>
                <a:gd name="connsiteY0" fmla="*/ 0 h 1070043"/>
                <a:gd name="connsiteX1" fmla="*/ 1439694 w 1491951"/>
                <a:gd name="connsiteY1" fmla="*/ 447471 h 1070043"/>
                <a:gd name="connsiteX2" fmla="*/ 1050588 w 1491951"/>
                <a:gd name="connsiteY2" fmla="*/ 1070043 h 1070043"/>
                <a:gd name="connsiteX0" fmla="*/ 0 w 1553458"/>
                <a:gd name="connsiteY0" fmla="*/ 0 h 1070043"/>
                <a:gd name="connsiteX1" fmla="*/ 1507788 w 1553458"/>
                <a:gd name="connsiteY1" fmla="*/ 583658 h 1070043"/>
                <a:gd name="connsiteX2" fmla="*/ 1050588 w 1553458"/>
                <a:gd name="connsiteY2" fmla="*/ 1070043 h 1070043"/>
                <a:gd name="connsiteX0" fmla="*/ 0 w 833611"/>
                <a:gd name="connsiteY0" fmla="*/ 0 h 1040860"/>
                <a:gd name="connsiteX1" fmla="*/ 787941 w 833611"/>
                <a:gd name="connsiteY1" fmla="*/ 554475 h 1040860"/>
                <a:gd name="connsiteX2" fmla="*/ 330741 w 833611"/>
                <a:gd name="connsiteY2" fmla="*/ 1040860 h 1040860"/>
                <a:gd name="connsiteX0" fmla="*/ 0 w 833611"/>
                <a:gd name="connsiteY0" fmla="*/ 0 h 1040860"/>
                <a:gd name="connsiteX1" fmla="*/ 787941 w 833611"/>
                <a:gd name="connsiteY1" fmla="*/ 554475 h 1040860"/>
                <a:gd name="connsiteX2" fmla="*/ 330741 w 833611"/>
                <a:gd name="connsiteY2" fmla="*/ 1040860 h 1040860"/>
                <a:gd name="connsiteX0" fmla="*/ 0 w 794457"/>
                <a:gd name="connsiteY0" fmla="*/ 0 h 1040860"/>
                <a:gd name="connsiteX1" fmla="*/ 787941 w 794457"/>
                <a:gd name="connsiteY1" fmla="*/ 554475 h 1040860"/>
                <a:gd name="connsiteX2" fmla="*/ 330741 w 794457"/>
                <a:gd name="connsiteY2" fmla="*/ 1040860 h 1040860"/>
                <a:gd name="connsiteX0" fmla="*/ 0 w 794457"/>
                <a:gd name="connsiteY0" fmla="*/ 0 h 1040860"/>
                <a:gd name="connsiteX1" fmla="*/ 787941 w 794457"/>
                <a:gd name="connsiteY1" fmla="*/ 554475 h 1040860"/>
                <a:gd name="connsiteX2" fmla="*/ 330741 w 794457"/>
                <a:gd name="connsiteY2" fmla="*/ 1040860 h 1040860"/>
                <a:gd name="connsiteX0" fmla="*/ 0 w 638814"/>
                <a:gd name="connsiteY0" fmla="*/ 0 h 992222"/>
                <a:gd name="connsiteX1" fmla="*/ 632298 w 638814"/>
                <a:gd name="connsiteY1" fmla="*/ 505837 h 992222"/>
                <a:gd name="connsiteX2" fmla="*/ 175098 w 638814"/>
                <a:gd name="connsiteY2" fmla="*/ 992222 h 992222"/>
                <a:gd name="connsiteX0" fmla="*/ 0 w 638814"/>
                <a:gd name="connsiteY0" fmla="*/ 0 h 992222"/>
                <a:gd name="connsiteX1" fmla="*/ 632298 w 638814"/>
                <a:gd name="connsiteY1" fmla="*/ 505837 h 992222"/>
                <a:gd name="connsiteX2" fmla="*/ 175098 w 638814"/>
                <a:gd name="connsiteY2" fmla="*/ 992222 h 992222"/>
                <a:gd name="connsiteX0" fmla="*/ 240254 w 512328"/>
                <a:gd name="connsiteY0" fmla="*/ 0 h 1448213"/>
                <a:gd name="connsiteX1" fmla="*/ 457200 w 512328"/>
                <a:gd name="connsiteY1" fmla="*/ 961828 h 1448213"/>
                <a:gd name="connsiteX2" fmla="*/ 0 w 512328"/>
                <a:gd name="connsiteY2" fmla="*/ 1448213 h 1448213"/>
                <a:gd name="connsiteX0" fmla="*/ 240254 w 463716"/>
                <a:gd name="connsiteY0" fmla="*/ 0 h 1448213"/>
                <a:gd name="connsiteX1" fmla="*/ 457200 w 463716"/>
                <a:gd name="connsiteY1" fmla="*/ 961828 h 1448213"/>
                <a:gd name="connsiteX2" fmla="*/ 0 w 463716"/>
                <a:gd name="connsiteY2" fmla="*/ 1448213 h 1448213"/>
                <a:gd name="connsiteX0" fmla="*/ 240254 w 566323"/>
                <a:gd name="connsiteY0" fmla="*/ 0 h 1448213"/>
                <a:gd name="connsiteX1" fmla="*/ 561500 w 566323"/>
                <a:gd name="connsiteY1" fmla="*/ 979213 h 1448213"/>
                <a:gd name="connsiteX2" fmla="*/ 0 w 566323"/>
                <a:gd name="connsiteY2" fmla="*/ 1448213 h 1448213"/>
                <a:gd name="connsiteX0" fmla="*/ 240254 w 566323"/>
                <a:gd name="connsiteY0" fmla="*/ 0 h 1448213"/>
                <a:gd name="connsiteX1" fmla="*/ 561500 w 566323"/>
                <a:gd name="connsiteY1" fmla="*/ 979213 h 1448213"/>
                <a:gd name="connsiteX2" fmla="*/ 0 w 566323"/>
                <a:gd name="connsiteY2" fmla="*/ 1448213 h 1448213"/>
                <a:gd name="connsiteX0" fmla="*/ 512824 w 708466"/>
                <a:gd name="connsiteY0" fmla="*/ 0 h 1151518"/>
                <a:gd name="connsiteX1" fmla="*/ 561500 w 708466"/>
                <a:gd name="connsiteY1" fmla="*/ 682518 h 1151518"/>
                <a:gd name="connsiteX2" fmla="*/ 0 w 708466"/>
                <a:gd name="connsiteY2" fmla="*/ 1151518 h 1151518"/>
                <a:gd name="connsiteX0" fmla="*/ 512824 w 566323"/>
                <a:gd name="connsiteY0" fmla="*/ 0 h 1151518"/>
                <a:gd name="connsiteX1" fmla="*/ 561500 w 566323"/>
                <a:gd name="connsiteY1" fmla="*/ 682518 h 1151518"/>
                <a:gd name="connsiteX2" fmla="*/ 0 w 566323"/>
                <a:gd name="connsiteY2" fmla="*/ 1151518 h 1151518"/>
                <a:gd name="connsiteX0" fmla="*/ 512824 w 562996"/>
                <a:gd name="connsiteY0" fmla="*/ 0 h 1151518"/>
                <a:gd name="connsiteX1" fmla="*/ 561500 w 562996"/>
                <a:gd name="connsiteY1" fmla="*/ 682518 h 1151518"/>
                <a:gd name="connsiteX2" fmla="*/ 0 w 562996"/>
                <a:gd name="connsiteY2" fmla="*/ 1151518 h 1151518"/>
                <a:gd name="connsiteX0" fmla="*/ 512824 w 597893"/>
                <a:gd name="connsiteY0" fmla="*/ 0 h 1151518"/>
                <a:gd name="connsiteX1" fmla="*/ 561500 w 597893"/>
                <a:gd name="connsiteY1" fmla="*/ 682518 h 1151518"/>
                <a:gd name="connsiteX2" fmla="*/ 0 w 597893"/>
                <a:gd name="connsiteY2" fmla="*/ 1151518 h 1151518"/>
                <a:gd name="connsiteX0" fmla="*/ 512824 w 596511"/>
                <a:gd name="connsiteY0" fmla="*/ 0 h 1151518"/>
                <a:gd name="connsiteX1" fmla="*/ 561500 w 596511"/>
                <a:gd name="connsiteY1" fmla="*/ 682518 h 1151518"/>
                <a:gd name="connsiteX2" fmla="*/ 0 w 596511"/>
                <a:gd name="connsiteY2" fmla="*/ 1151518 h 1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6511" h="1151518">
                  <a:moveTo>
                    <a:pt x="512824" y="0"/>
                  </a:moveTo>
                  <a:cubicBezTo>
                    <a:pt x="517908" y="5425"/>
                    <a:pt x="660778" y="420973"/>
                    <a:pt x="561500" y="682518"/>
                  </a:cubicBezTo>
                  <a:cubicBezTo>
                    <a:pt x="462222" y="944063"/>
                    <a:pt x="258593" y="1029111"/>
                    <a:pt x="0" y="1151518"/>
                  </a:cubicBezTo>
                </a:path>
              </a:pathLst>
            </a:cu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0EFC2C87-D93B-49A2-A137-27026E47CBD0}"/>
                </a:ext>
              </a:extLst>
            </p:cNvPr>
            <p:cNvSpPr/>
            <p:nvPr/>
          </p:nvSpPr>
          <p:spPr>
            <a:xfrm rot="15077569">
              <a:off x="11240514" y="2950651"/>
              <a:ext cx="226569" cy="19531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EF6F7EE3-DB9E-48B7-AA3A-0F336C2F9222}"/>
              </a:ext>
            </a:extLst>
          </p:cNvPr>
          <p:cNvSpPr txBox="1">
            <a:spLocks/>
          </p:cNvSpPr>
          <p:nvPr/>
        </p:nvSpPr>
        <p:spPr>
          <a:xfrm>
            <a:off x="9881173" y="4241729"/>
            <a:ext cx="2135321" cy="904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COLOR</a:t>
            </a:r>
            <a:r>
              <a:rPr lang="en-US" dirty="0"/>
              <a:t> a line or point</a:t>
            </a:r>
          </a:p>
        </p:txBody>
      </p:sp>
    </p:spTree>
    <p:extLst>
      <p:ext uri="{BB962C8B-B14F-4D97-AF65-F5344CB8AC3E}">
        <p14:creationId xmlns:p14="http://schemas.microsoft.com/office/powerpoint/2010/main" val="79596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F5C47-2C97-450E-A164-A014FAD7C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 vs color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C04AA6-ADBA-4CF5-B156-307A044FE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17565"/>
            <a:ext cx="2743200" cy="365125"/>
          </a:xfrm>
        </p:spPr>
        <p:txBody>
          <a:bodyPr/>
          <a:lstStyle/>
          <a:p>
            <a:fld id="{6D95AE55-B5F4-483D-AEFF-E8059F5502F5}" type="slidenum">
              <a:rPr lang="en-US" smtClean="0"/>
              <a:t>32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D6B55C-2398-40B3-8AAE-7FA6315905DB}"/>
              </a:ext>
            </a:extLst>
          </p:cNvPr>
          <p:cNvSpPr txBox="1"/>
          <p:nvPr/>
        </p:nvSpPr>
        <p:spPr>
          <a:xfrm>
            <a:off x="2561827" y="5507913"/>
            <a:ext cx="4823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None/>
            </a:pPr>
            <a:r>
              <a:rPr lang="en-US" dirty="0" err="1">
                <a:latin typeface="Consolas" panose="020B0609020204030204" pitchFamily="49" charset="0"/>
              </a:rPr>
              <a:t>scale_color_manual</a:t>
            </a:r>
            <a:r>
              <a:rPr lang="en-US" dirty="0">
                <a:latin typeface="Consolas" panose="020B0609020204030204" pitchFamily="49" charset="0"/>
              </a:rPr>
              <a:t>(values = c("orange", "</a:t>
            </a:r>
            <a:r>
              <a:rPr lang="en-US" dirty="0" err="1">
                <a:latin typeface="Consolas" panose="020B0609020204030204" pitchFamily="49" charset="0"/>
              </a:rPr>
              <a:t>cornflowerblue</a:t>
            </a:r>
            <a:r>
              <a:rPr lang="en-US" dirty="0">
                <a:latin typeface="Consolas" panose="020B0609020204030204" pitchFamily="49" charset="0"/>
              </a:rPr>
              <a:t>"))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8FE9065B-63D6-4A8F-AFDB-506E57BE36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073563"/>
              </p:ext>
            </p:extLst>
          </p:nvPr>
        </p:nvGraphicFramePr>
        <p:xfrm>
          <a:off x="914399" y="1736803"/>
          <a:ext cx="10363202" cy="23143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7526">
                  <a:extLst>
                    <a:ext uri="{9D8B030D-6E8A-4147-A177-3AD203B41FA5}">
                      <a16:colId xmlns:a16="http://schemas.microsoft.com/office/drawing/2014/main" val="2503385441"/>
                    </a:ext>
                  </a:extLst>
                </a:gridCol>
                <a:gridCol w="3860242">
                  <a:extLst>
                    <a:ext uri="{9D8B030D-6E8A-4147-A177-3AD203B41FA5}">
                      <a16:colId xmlns:a16="http://schemas.microsoft.com/office/drawing/2014/main" val="1521309675"/>
                    </a:ext>
                  </a:extLst>
                </a:gridCol>
                <a:gridCol w="4305434">
                  <a:extLst>
                    <a:ext uri="{9D8B030D-6E8A-4147-A177-3AD203B41FA5}">
                      <a16:colId xmlns:a16="http://schemas.microsoft.com/office/drawing/2014/main" val="1927231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Color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Fill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214848"/>
                  </a:ext>
                </a:extLst>
              </a:tr>
              <a:tr h="9077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Continuous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scale_color_gradientn</a:t>
                      </a:r>
                      <a:r>
                        <a:rPr lang="en-US" sz="1800" dirty="0"/>
                        <a:t>(colors = c())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scale_fill_gradientn</a:t>
                      </a:r>
                      <a:r>
                        <a:rPr lang="en-US" sz="1800" dirty="0"/>
                        <a:t>(colors = c())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376799"/>
                  </a:ext>
                </a:extLst>
              </a:tr>
              <a:tr h="888443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Categorical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scale_color_manual</a:t>
                      </a:r>
                      <a:r>
                        <a:rPr lang="en-US" sz="1800" dirty="0"/>
                        <a:t>(values = c(“xxx”))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scale_fill_manual</a:t>
                      </a:r>
                      <a:r>
                        <a:rPr lang="en-US" sz="1800" dirty="0"/>
                        <a:t>(values = c(“</a:t>
                      </a:r>
                      <a:r>
                        <a:rPr lang="en-US" sz="1800" dirty="0" err="1"/>
                        <a:t>xxxx</a:t>
                      </a:r>
                      <a:r>
                        <a:rPr lang="en-US" sz="1800" dirty="0"/>
                        <a:t>”))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21649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0BEE0BE-B3D9-45C0-9690-880125944A61}"/>
              </a:ext>
            </a:extLst>
          </p:cNvPr>
          <p:cNvSpPr txBox="1"/>
          <p:nvPr/>
        </p:nvSpPr>
        <p:spPr>
          <a:xfrm>
            <a:off x="7218444" y="5563853"/>
            <a:ext cx="4823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457200" indent="-457200">
              <a:buNone/>
              <a:defRPr>
                <a:latin typeface="Consolas" panose="020B0609020204030204" pitchFamily="49" charset="0"/>
              </a:defRPr>
            </a:lvl1pPr>
          </a:lstStyle>
          <a:p>
            <a:r>
              <a:rPr lang="en-US" dirty="0" err="1"/>
              <a:t>scale_fill_manual</a:t>
            </a:r>
            <a:r>
              <a:rPr lang="en-US" dirty="0"/>
              <a:t>(values = c("orange", "</a:t>
            </a:r>
            <a:r>
              <a:rPr lang="en-US" dirty="0" err="1"/>
              <a:t>cornflowerblue</a:t>
            </a:r>
            <a:r>
              <a:rPr lang="en-US" dirty="0"/>
              <a:t>"))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74E774-2AAE-4113-B1A0-1EA01F03B52D}"/>
              </a:ext>
            </a:extLst>
          </p:cNvPr>
          <p:cNvSpPr txBox="1"/>
          <p:nvPr/>
        </p:nvSpPr>
        <p:spPr>
          <a:xfrm>
            <a:off x="7218444" y="4701735"/>
            <a:ext cx="4823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/>
            <a:r>
              <a:rPr lang="fr-FR" dirty="0" err="1">
                <a:latin typeface="Consolas" panose="020B0609020204030204" pitchFamily="49" charset="0"/>
              </a:rPr>
              <a:t>scale_fill_gradientn</a:t>
            </a:r>
            <a:r>
              <a:rPr lang="fr-FR" dirty="0">
                <a:latin typeface="Consolas" panose="020B0609020204030204" pitchFamily="49" charset="0"/>
              </a:rPr>
              <a:t>(</a:t>
            </a:r>
            <a:r>
              <a:rPr lang="fr-FR" dirty="0" err="1">
                <a:latin typeface="Consolas" panose="020B0609020204030204" pitchFamily="49" charset="0"/>
              </a:rPr>
              <a:t>colors</a:t>
            </a:r>
            <a:r>
              <a:rPr lang="fr-FR" dirty="0">
                <a:latin typeface="Consolas" panose="020B0609020204030204" pitchFamily="49" charset="0"/>
              </a:rPr>
              <a:t> = </a:t>
            </a:r>
            <a:r>
              <a:rPr lang="fr-FR" dirty="0" err="1">
                <a:latin typeface="Consolas" panose="020B0609020204030204" pitchFamily="49" charset="0"/>
              </a:rPr>
              <a:t>terrain.colors</a:t>
            </a:r>
            <a:r>
              <a:rPr lang="fr-FR" dirty="0">
                <a:latin typeface="Consolas" panose="020B0609020204030204" pitchFamily="49" charset="0"/>
              </a:rPr>
              <a:t>(10))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22357E-CDA7-4C8A-8D5C-366A04B9ACB9}"/>
              </a:ext>
            </a:extLst>
          </p:cNvPr>
          <p:cNvSpPr txBox="1"/>
          <p:nvPr/>
        </p:nvSpPr>
        <p:spPr>
          <a:xfrm>
            <a:off x="2561827" y="4627801"/>
            <a:ext cx="4823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None/>
            </a:pPr>
            <a:r>
              <a:rPr lang="fr-FR" sz="1800" dirty="0" err="1">
                <a:latin typeface="Consolas" panose="020B0609020204030204" pitchFamily="49" charset="0"/>
              </a:rPr>
              <a:t>scale_color_gradientn</a:t>
            </a:r>
            <a:r>
              <a:rPr lang="fr-FR" sz="1800" dirty="0">
                <a:latin typeface="Consolas" panose="020B0609020204030204" pitchFamily="49" charset="0"/>
              </a:rPr>
              <a:t>(</a:t>
            </a:r>
            <a:r>
              <a:rPr lang="fr-FR" sz="1800" dirty="0" err="1">
                <a:latin typeface="Consolas" panose="020B0609020204030204" pitchFamily="49" charset="0"/>
              </a:rPr>
              <a:t>colors</a:t>
            </a:r>
            <a:r>
              <a:rPr lang="fr-FR" sz="1800" dirty="0">
                <a:latin typeface="Consolas" panose="020B0609020204030204" pitchFamily="49" charset="0"/>
              </a:rPr>
              <a:t> = </a:t>
            </a:r>
            <a:r>
              <a:rPr lang="fr-FR" sz="1800" dirty="0" err="1">
                <a:latin typeface="Consolas" panose="020B0609020204030204" pitchFamily="49" charset="0"/>
              </a:rPr>
              <a:t>terrain.colors</a:t>
            </a:r>
            <a:r>
              <a:rPr lang="fr-FR" sz="1800" dirty="0">
                <a:latin typeface="Consolas" panose="020B0609020204030204" pitchFamily="49" charset="0"/>
              </a:rPr>
              <a:t>(10))</a:t>
            </a: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BF76A-CA1D-4024-AF1D-B953B33D61B7}"/>
              </a:ext>
            </a:extLst>
          </p:cNvPr>
          <p:cNvSpPr txBox="1"/>
          <p:nvPr/>
        </p:nvSpPr>
        <p:spPr>
          <a:xfrm>
            <a:off x="72369" y="4147372"/>
            <a:ext cx="48234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None/>
            </a:pPr>
            <a:r>
              <a:rPr lang="en-US" sz="2800" b="1" dirty="0">
                <a:latin typeface="+mj-lt"/>
              </a:rPr>
              <a:t>Example Code:</a:t>
            </a:r>
            <a:endParaRPr lang="en-US" b="1" dirty="0">
              <a:latin typeface="+mj-lt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D21EA06-0EBE-4006-80C0-E1264ECC7D57}"/>
              </a:ext>
            </a:extLst>
          </p:cNvPr>
          <p:cNvCxnSpPr/>
          <p:nvPr/>
        </p:nvCxnSpPr>
        <p:spPr>
          <a:xfrm>
            <a:off x="1376624" y="5437834"/>
            <a:ext cx="10319657" cy="0"/>
          </a:xfrm>
          <a:prstGeom prst="line">
            <a:avLst/>
          </a:prstGeom>
          <a:ln w="57150">
            <a:solidFill>
              <a:srgbClr val="F277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21D4EAE-6C32-44E8-8DC3-89FE9F55500E}"/>
              </a:ext>
            </a:extLst>
          </p:cNvPr>
          <p:cNvCxnSpPr>
            <a:cxnSpLocks/>
          </p:cNvCxnSpPr>
          <p:nvPr/>
        </p:nvCxnSpPr>
        <p:spPr>
          <a:xfrm flipH="1">
            <a:off x="6976350" y="4627801"/>
            <a:ext cx="12980" cy="1741715"/>
          </a:xfrm>
          <a:prstGeom prst="line">
            <a:avLst/>
          </a:prstGeom>
          <a:ln w="57150">
            <a:solidFill>
              <a:srgbClr val="F277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AF27F81-66F6-41C8-AB04-848BAEDF6F82}"/>
              </a:ext>
            </a:extLst>
          </p:cNvPr>
          <p:cNvSpPr/>
          <p:nvPr/>
        </p:nvSpPr>
        <p:spPr>
          <a:xfrm>
            <a:off x="3080657" y="2242457"/>
            <a:ext cx="3895693" cy="903514"/>
          </a:xfrm>
          <a:prstGeom prst="rect">
            <a:avLst/>
          </a:prstGeom>
          <a:noFill/>
          <a:ln w="114300" cap="rnd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DC9B38-3928-46C0-A47D-9093E12708DE}"/>
              </a:ext>
            </a:extLst>
          </p:cNvPr>
          <p:cNvSpPr/>
          <p:nvPr/>
        </p:nvSpPr>
        <p:spPr>
          <a:xfrm>
            <a:off x="6976350" y="2246457"/>
            <a:ext cx="4301251" cy="903514"/>
          </a:xfrm>
          <a:prstGeom prst="rect">
            <a:avLst/>
          </a:prstGeom>
          <a:noFill/>
          <a:ln w="114300" cap="rnd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FE77F8-D03A-48E7-B272-F1D78EA38A24}"/>
              </a:ext>
            </a:extLst>
          </p:cNvPr>
          <p:cNvSpPr/>
          <p:nvPr/>
        </p:nvSpPr>
        <p:spPr>
          <a:xfrm>
            <a:off x="3080657" y="3129017"/>
            <a:ext cx="3895693" cy="903514"/>
          </a:xfrm>
          <a:prstGeom prst="rect">
            <a:avLst/>
          </a:prstGeom>
          <a:noFill/>
          <a:ln w="114300" cap="rnd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AF140FE-DDB8-44B7-9DC3-F17F20C45442}"/>
              </a:ext>
            </a:extLst>
          </p:cNvPr>
          <p:cNvSpPr/>
          <p:nvPr/>
        </p:nvSpPr>
        <p:spPr>
          <a:xfrm>
            <a:off x="6976350" y="3133017"/>
            <a:ext cx="4301251" cy="903514"/>
          </a:xfrm>
          <a:prstGeom prst="rect">
            <a:avLst/>
          </a:prstGeom>
          <a:noFill/>
          <a:ln w="114300" cap="rnd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46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7" grpId="2"/>
      <p:bldP spid="9" grpId="0"/>
      <p:bldP spid="9" grpId="1"/>
      <p:bldP spid="9" grpId="2"/>
      <p:bldP spid="11" grpId="0"/>
      <p:bldP spid="11" grpId="1"/>
      <p:bldP spid="11" grpId="2"/>
      <p:bldP spid="12" grpId="0"/>
      <p:bldP spid="12" grpId="1"/>
      <p:bldP spid="12" grpId="2"/>
      <p:bldP spid="13" grpId="0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84E2F-0EE5-4DCD-9CE3-649B614F2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8F108-15C8-4F95-B743-B8C2C65CA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53AB3-7FD2-4B83-B9D9-E7E9CD126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7031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3D290-65EE-4BCF-BD1A-0FB01851C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</a:t>
            </a:r>
            <a:r>
              <a:rPr lang="en-US" dirty="0" err="1"/>
              <a:t>ggplot</a:t>
            </a:r>
            <a:r>
              <a:rPr lang="en-US" dirty="0"/>
              <a:t>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955B0-E271-4481-8473-B4A92D3BC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145"/>
            <a:ext cx="5748580" cy="530833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 most common errors I see are:</a:t>
            </a:r>
          </a:p>
          <a:p>
            <a:r>
              <a:rPr lang="en-US" dirty="0"/>
              <a:t>What goes inside vs outside </a:t>
            </a:r>
            <a:r>
              <a:rPr lang="en-US" dirty="0" err="1"/>
              <a:t>aes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Items inside </a:t>
            </a:r>
            <a:r>
              <a:rPr lang="en-US" dirty="0" err="1"/>
              <a:t>aes</a:t>
            </a:r>
            <a:r>
              <a:rPr lang="en-US" dirty="0"/>
              <a:t>() are variables (changeable), outside are static</a:t>
            </a:r>
          </a:p>
          <a:p>
            <a:r>
              <a:rPr lang="en-US" dirty="0"/>
              <a:t>Jagged lines</a:t>
            </a:r>
          </a:p>
          <a:p>
            <a:pPr lvl="1"/>
            <a:r>
              <a:rPr lang="en-US" dirty="0"/>
              <a:t>You have multiple y points for each x point. Add a “group = variable2” to plot a line for each group</a:t>
            </a:r>
          </a:p>
          <a:p>
            <a:r>
              <a:rPr lang="en-US" dirty="0"/>
              <a:t>Color vs Fill</a:t>
            </a:r>
          </a:p>
          <a:p>
            <a:pPr lvl="1"/>
            <a:r>
              <a:rPr lang="en-US" dirty="0"/>
              <a:t>Easy mistake, remember the difference</a:t>
            </a:r>
          </a:p>
          <a:p>
            <a:r>
              <a:rPr lang="en-US" dirty="0"/>
              <a:t>Overwriting a theme</a:t>
            </a:r>
          </a:p>
          <a:p>
            <a:pPr lvl="1"/>
            <a:r>
              <a:rPr lang="en-US" dirty="0" err="1"/>
              <a:t>ggplot</a:t>
            </a:r>
            <a:r>
              <a:rPr lang="en-US" dirty="0"/>
              <a:t> will use the last theme settings you gave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95D90-4A97-426B-AD80-4FA3C9619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DB3C7F-6E7B-4AD4-BF96-3151F956CE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6" t="575"/>
          <a:stretch/>
        </p:blipFill>
        <p:spPr>
          <a:xfrm>
            <a:off x="6881247" y="1825625"/>
            <a:ext cx="5310753" cy="355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2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A30FE-9AAF-4CA8-90A0-9E9DE0B0B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BBAB5-371B-444C-A646-6ECB2D6E0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RStudio, we’ll run through the script. Please ask questions!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you need another explanation later, Dr. </a:t>
            </a:r>
            <a:r>
              <a:rPr lang="en-US" dirty="0" err="1"/>
              <a:t>Lendway’s</a:t>
            </a:r>
            <a:r>
              <a:rPr lang="en-US" dirty="0"/>
              <a:t> videos are great! </a:t>
            </a:r>
          </a:p>
          <a:p>
            <a:pPr lvl="1"/>
            <a:r>
              <a:rPr lang="en-US" dirty="0">
                <a:hlinkClick r:id="rId2"/>
              </a:rPr>
              <a:t>Intro to </a:t>
            </a:r>
            <a:r>
              <a:rPr lang="en-US" dirty="0" err="1">
                <a:hlinkClick r:id="rId2"/>
              </a:rPr>
              <a:t>ggplot</a:t>
            </a:r>
            <a:r>
              <a:rPr lang="en-US" dirty="0">
                <a:hlinkClick r:id="rId2"/>
              </a:rPr>
              <a:t>() – 8 min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Common </a:t>
            </a:r>
            <a:r>
              <a:rPr lang="en-US" dirty="0" err="1">
                <a:hlinkClick r:id="rId3"/>
              </a:rPr>
              <a:t>ggplot</a:t>
            </a:r>
            <a:r>
              <a:rPr lang="en-US" dirty="0">
                <a:hlinkClick r:id="rId3"/>
              </a:rPr>
              <a:t> mistakes – 3 min</a:t>
            </a:r>
            <a:endParaRPr lang="en-US" dirty="0"/>
          </a:p>
          <a:p>
            <a:pPr lvl="1"/>
            <a:r>
              <a:rPr lang="en-US" dirty="0" err="1">
                <a:hlinkClick r:id="rId4"/>
              </a:rPr>
              <a:t>ggplot</a:t>
            </a:r>
            <a:r>
              <a:rPr lang="en-US" dirty="0">
                <a:hlinkClick r:id="rId4"/>
              </a:rPr>
              <a:t> demo – 32 min</a:t>
            </a:r>
            <a:endParaRPr lang="en-US" dirty="0"/>
          </a:p>
          <a:p>
            <a:pPr lvl="1"/>
            <a:r>
              <a:rPr lang="en-US" dirty="0"/>
              <a:t>These videos support material on </a:t>
            </a:r>
            <a:r>
              <a:rPr lang="en-US" dirty="0">
                <a:hlinkClick r:id="rId5"/>
              </a:rPr>
              <a:t>her learning website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2444E-FDBC-4693-919A-E90C77F9A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22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32ED5-DAB2-435B-A465-CFA0CC1B1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b="1" dirty="0"/>
              <a:t>6 – Basic Analysis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EDF0B5-5782-46D6-9BA6-78CBC472D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using 30-year-old Excel macros is so yesterday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770E4-372F-4D34-9F58-192BB8FC1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9818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7A0C7-A92F-49A5-8C56-456A74558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Summary: </a:t>
            </a:r>
            <a:r>
              <a:rPr lang="en-US" dirty="0">
                <a:latin typeface="Consolas" panose="020B0609020204030204" pitchFamily="49" charset="0"/>
              </a:rPr>
              <a:t>table()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710BE-E00E-4AB3-ACC3-0981648DF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05211" cy="4351338"/>
          </a:xfrm>
        </p:spPr>
        <p:txBody>
          <a:bodyPr/>
          <a:lstStyle/>
          <a:p>
            <a:r>
              <a:rPr lang="en-US" dirty="0"/>
              <a:t>Quickly summarizes </a:t>
            </a:r>
            <a:r>
              <a:rPr lang="en-US" dirty="0" err="1"/>
              <a:t>dataframe</a:t>
            </a:r>
            <a:endParaRPr lang="en-US" dirty="0"/>
          </a:p>
          <a:p>
            <a:endParaRPr lang="en-US" dirty="0"/>
          </a:p>
          <a:p>
            <a:r>
              <a:rPr lang="en-US" dirty="0"/>
              <a:t>table() makes a 1-way (1 variable) or 2-way summary table of all counts by variable </a:t>
            </a:r>
          </a:p>
          <a:p>
            <a:pPr lvl="1"/>
            <a:r>
              <a:rPr lang="en-US" dirty="0"/>
              <a:t>table(variable1, variable2)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0889C-6331-4F04-A84C-741C57EEA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688E68-C205-4273-89F6-7C0BED740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652" y="1825625"/>
            <a:ext cx="4972348" cy="384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903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7A0C7-A92F-49A5-8C56-456A74558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Summary:  </a:t>
            </a:r>
            <a:r>
              <a:rPr lang="en-US" dirty="0">
                <a:latin typeface="Consolas" panose="020B0609020204030204" pitchFamily="49" charset="0"/>
              </a:rPr>
              <a:t>summary()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710BE-E00E-4AB3-ACC3-0981648DF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136" y="1648979"/>
            <a:ext cx="10217727" cy="1883930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summary() is a quartile distribution of your continuous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0889C-6331-4F04-A84C-741C57EEA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4CBFD9-C7C6-45B2-AAC9-006C72744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136" y="2971800"/>
            <a:ext cx="9311603" cy="29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999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65183-4634-4834-A53D-FA60AAE55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Summarize Data:  </a:t>
            </a:r>
            <a:r>
              <a:rPr lang="en-US" dirty="0" err="1">
                <a:latin typeface="Consolas" panose="020B0609020204030204" pitchFamily="49" charset="0"/>
              </a:rPr>
              <a:t>group_by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A26CB-D95A-4D09-9BCE-375E0EF24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03760" cy="4314606"/>
          </a:xfrm>
        </p:spPr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group_by</a:t>
            </a:r>
            <a:r>
              <a:rPr lang="en-US" dirty="0">
                <a:latin typeface="Consolas" panose="020B0609020204030204" pitchFamily="49" charset="0"/>
              </a:rPr>
              <a:t>() %&gt;% summarize()</a:t>
            </a:r>
          </a:p>
          <a:p>
            <a:pPr lvl="1"/>
            <a:r>
              <a:rPr lang="en-US" dirty="0"/>
              <a:t>Together, these are like a pivot table</a:t>
            </a:r>
          </a:p>
          <a:p>
            <a:endParaRPr lang="en-US" dirty="0"/>
          </a:p>
          <a:p>
            <a:r>
              <a:rPr lang="en-US" dirty="0" err="1"/>
              <a:t>group_by</a:t>
            </a:r>
            <a:r>
              <a:rPr lang="en-US" dirty="0"/>
              <a:t>() can be used to produce grouped calculations in mutate()</a:t>
            </a:r>
          </a:p>
          <a:p>
            <a:endParaRPr lang="en-US" dirty="0"/>
          </a:p>
          <a:p>
            <a:r>
              <a:rPr lang="en-US" dirty="0"/>
              <a:t>Very fast and useful way to view data summaries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1F80E-22FA-4E30-BDFD-6D014DC24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100794-0892-44FC-8880-B43F936D1B77}"/>
              </a:ext>
            </a:extLst>
          </p:cNvPr>
          <p:cNvSpPr txBox="1">
            <a:spLocks/>
          </p:cNvSpPr>
          <p:nvPr/>
        </p:nvSpPr>
        <p:spPr>
          <a:xfrm>
            <a:off x="7132165" y="1917953"/>
            <a:ext cx="4909075" cy="3441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&gt; </a:t>
            </a:r>
            <a:r>
              <a:rPr lang="en-US" sz="2000" dirty="0" err="1">
                <a:latin typeface="Consolas" panose="020B0609020204030204" pitchFamily="49" charset="0"/>
              </a:rPr>
              <a:t>dataframename</a:t>
            </a:r>
            <a:r>
              <a:rPr lang="en-US" sz="2000" dirty="0">
                <a:latin typeface="Consolas" panose="020B0609020204030204" pitchFamily="49" charset="0"/>
              </a:rPr>
              <a:t> %&gt;%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</a:rPr>
              <a:t>group_by</a:t>
            </a:r>
            <a:r>
              <a:rPr lang="en-US" sz="2000" dirty="0">
                <a:latin typeface="Consolas" panose="020B0609020204030204" pitchFamily="49" charset="0"/>
              </a:rPr>
              <a:t>(Year, </a:t>
            </a:r>
            <a:r>
              <a:rPr lang="en-US" sz="2000" dirty="0" err="1">
                <a:latin typeface="Consolas" panose="020B0609020204030204" pitchFamily="49" charset="0"/>
              </a:rPr>
              <a:t>statweek</a:t>
            </a:r>
            <a:r>
              <a:rPr lang="en-US" sz="2000" dirty="0">
                <a:latin typeface="Consolas" panose="020B0609020204030204" pitchFamily="49" charset="0"/>
              </a:rPr>
              <a:t>) %&gt;%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summarize(</a:t>
            </a:r>
            <a:r>
              <a:rPr lang="en-US" sz="2000" dirty="0" err="1">
                <a:latin typeface="Consolas" panose="020B0609020204030204" pitchFamily="49" charset="0"/>
              </a:rPr>
              <a:t>newcolname</a:t>
            </a:r>
            <a:r>
              <a:rPr lang="en-US" sz="2000" dirty="0">
                <a:latin typeface="Consolas" panose="020B0609020204030204" pitchFamily="49" charset="0"/>
              </a:rPr>
              <a:t> =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          mean(variable1))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0E4C453-243F-4620-8F0E-50317234915B}"/>
              </a:ext>
            </a:extLst>
          </p:cNvPr>
          <p:cNvGrpSpPr/>
          <p:nvPr/>
        </p:nvGrpSpPr>
        <p:grpSpPr>
          <a:xfrm>
            <a:off x="7079759" y="2590061"/>
            <a:ext cx="1429031" cy="1539812"/>
            <a:chOff x="7079759" y="2590061"/>
            <a:chExt cx="1429031" cy="1539812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94841C5-23F1-49B7-B497-C3491DC38919}"/>
                </a:ext>
              </a:extLst>
            </p:cNvPr>
            <p:cNvSpPr/>
            <p:nvPr/>
          </p:nvSpPr>
          <p:spPr>
            <a:xfrm>
              <a:off x="7079759" y="2753248"/>
              <a:ext cx="1429031" cy="1376625"/>
            </a:xfrm>
            <a:custGeom>
              <a:avLst/>
              <a:gdLst>
                <a:gd name="connsiteX0" fmla="*/ 519978 w 1484592"/>
                <a:gd name="connsiteY0" fmla="*/ 0 h 1718268"/>
                <a:gd name="connsiteX1" fmla="*/ 168285 w 1484592"/>
                <a:gd name="connsiteY1" fmla="*/ 331595 h 1718268"/>
                <a:gd name="connsiteX2" fmla="*/ 77850 w 1484592"/>
                <a:gd name="connsiteY2" fmla="*/ 984738 h 1718268"/>
                <a:gd name="connsiteX3" fmla="*/ 1303749 w 1484592"/>
                <a:gd name="connsiteY3" fmla="*/ 1266092 h 1718268"/>
                <a:gd name="connsiteX4" fmla="*/ 1454474 w 1484592"/>
                <a:gd name="connsiteY4" fmla="*/ 1718268 h 1718268"/>
                <a:gd name="connsiteX0" fmla="*/ 579516 w 1544130"/>
                <a:gd name="connsiteY0" fmla="*/ 53901 h 1772169"/>
                <a:gd name="connsiteX1" fmla="*/ 227823 w 1544130"/>
                <a:gd name="connsiteY1" fmla="*/ 385496 h 1772169"/>
                <a:gd name="connsiteX2" fmla="*/ 137388 w 1544130"/>
                <a:gd name="connsiteY2" fmla="*/ 1038639 h 1772169"/>
                <a:gd name="connsiteX3" fmla="*/ 1363287 w 1544130"/>
                <a:gd name="connsiteY3" fmla="*/ 1319993 h 1772169"/>
                <a:gd name="connsiteX4" fmla="*/ 1514012 w 1544130"/>
                <a:gd name="connsiteY4" fmla="*/ 1772169 h 1772169"/>
                <a:gd name="connsiteX0" fmla="*/ 540709 w 1485227"/>
                <a:gd name="connsiteY0" fmla="*/ 0 h 1818752"/>
                <a:gd name="connsiteX1" fmla="*/ 168920 w 1485227"/>
                <a:gd name="connsiteY1" fmla="*/ 432079 h 1818752"/>
                <a:gd name="connsiteX2" fmla="*/ 78485 w 1485227"/>
                <a:gd name="connsiteY2" fmla="*/ 1085222 h 1818752"/>
                <a:gd name="connsiteX3" fmla="*/ 1304384 w 1485227"/>
                <a:gd name="connsiteY3" fmla="*/ 1366576 h 1818752"/>
                <a:gd name="connsiteX4" fmla="*/ 1455109 w 1485227"/>
                <a:gd name="connsiteY4" fmla="*/ 1818752 h 1818752"/>
                <a:gd name="connsiteX0" fmla="*/ 554022 w 1498540"/>
                <a:gd name="connsiteY0" fmla="*/ 0 h 1818752"/>
                <a:gd name="connsiteX1" fmla="*/ 182233 w 1498540"/>
                <a:gd name="connsiteY1" fmla="*/ 432079 h 1818752"/>
                <a:gd name="connsiteX2" fmla="*/ 91798 w 1498540"/>
                <a:gd name="connsiteY2" fmla="*/ 1085222 h 1818752"/>
                <a:gd name="connsiteX3" fmla="*/ 1317697 w 1498540"/>
                <a:gd name="connsiteY3" fmla="*/ 1366576 h 1818752"/>
                <a:gd name="connsiteX4" fmla="*/ 1468422 w 1498540"/>
                <a:gd name="connsiteY4" fmla="*/ 1818752 h 1818752"/>
                <a:gd name="connsiteX0" fmla="*/ 529983 w 1474501"/>
                <a:gd name="connsiteY0" fmla="*/ 0 h 1818752"/>
                <a:gd name="connsiteX1" fmla="*/ 158194 w 1474501"/>
                <a:gd name="connsiteY1" fmla="*/ 432079 h 1818752"/>
                <a:gd name="connsiteX2" fmla="*/ 97904 w 1474501"/>
                <a:gd name="connsiteY2" fmla="*/ 1155561 h 1818752"/>
                <a:gd name="connsiteX3" fmla="*/ 1293658 w 1474501"/>
                <a:gd name="connsiteY3" fmla="*/ 1366576 h 1818752"/>
                <a:gd name="connsiteX4" fmla="*/ 1444383 w 1474501"/>
                <a:gd name="connsiteY4" fmla="*/ 1818752 h 1818752"/>
                <a:gd name="connsiteX0" fmla="*/ 526261 w 1538200"/>
                <a:gd name="connsiteY0" fmla="*/ 0 h 1818752"/>
                <a:gd name="connsiteX1" fmla="*/ 154472 w 1538200"/>
                <a:gd name="connsiteY1" fmla="*/ 432079 h 1818752"/>
                <a:gd name="connsiteX2" fmla="*/ 94182 w 1538200"/>
                <a:gd name="connsiteY2" fmla="*/ 1155561 h 1818752"/>
                <a:gd name="connsiteX3" fmla="*/ 1420565 w 1538200"/>
                <a:gd name="connsiteY3" fmla="*/ 1266092 h 1818752"/>
                <a:gd name="connsiteX4" fmla="*/ 1440661 w 1538200"/>
                <a:gd name="connsiteY4" fmla="*/ 1818752 h 1818752"/>
                <a:gd name="connsiteX0" fmla="*/ 526261 w 1692076"/>
                <a:gd name="connsiteY0" fmla="*/ 0 h 1718269"/>
                <a:gd name="connsiteX1" fmla="*/ 154472 w 1692076"/>
                <a:gd name="connsiteY1" fmla="*/ 432079 h 1718269"/>
                <a:gd name="connsiteX2" fmla="*/ 94182 w 1692076"/>
                <a:gd name="connsiteY2" fmla="*/ 1155561 h 1718269"/>
                <a:gd name="connsiteX3" fmla="*/ 1420565 w 1692076"/>
                <a:gd name="connsiteY3" fmla="*/ 1266092 h 1718269"/>
                <a:gd name="connsiteX4" fmla="*/ 1681822 w 1692076"/>
                <a:gd name="connsiteY4" fmla="*/ 1718269 h 1718269"/>
                <a:gd name="connsiteX0" fmla="*/ 460041 w 1625856"/>
                <a:gd name="connsiteY0" fmla="*/ 0 h 1718269"/>
                <a:gd name="connsiteX1" fmla="*/ 27962 w 1625856"/>
                <a:gd name="connsiteY1" fmla="*/ 1155561 h 1718269"/>
                <a:gd name="connsiteX2" fmla="*/ 1354345 w 1625856"/>
                <a:gd name="connsiteY2" fmla="*/ 1266092 h 1718269"/>
                <a:gd name="connsiteX3" fmla="*/ 1615602 w 1625856"/>
                <a:gd name="connsiteY3" fmla="*/ 1718269 h 1718269"/>
                <a:gd name="connsiteX0" fmla="*/ 553658 w 1719473"/>
                <a:gd name="connsiteY0" fmla="*/ 0 h 1718269"/>
                <a:gd name="connsiteX1" fmla="*/ 121579 w 1719473"/>
                <a:gd name="connsiteY1" fmla="*/ 1155561 h 1718269"/>
                <a:gd name="connsiteX2" fmla="*/ 1447962 w 1719473"/>
                <a:gd name="connsiteY2" fmla="*/ 1266092 h 1718269"/>
                <a:gd name="connsiteX3" fmla="*/ 1709219 w 1719473"/>
                <a:gd name="connsiteY3" fmla="*/ 1718269 h 1718269"/>
                <a:gd name="connsiteX0" fmla="*/ 553658 w 1719473"/>
                <a:gd name="connsiteY0" fmla="*/ 0 h 1718269"/>
                <a:gd name="connsiteX1" fmla="*/ 121579 w 1719473"/>
                <a:gd name="connsiteY1" fmla="*/ 874207 h 1718269"/>
                <a:gd name="connsiteX2" fmla="*/ 1447962 w 1719473"/>
                <a:gd name="connsiteY2" fmla="*/ 1266092 h 1718269"/>
                <a:gd name="connsiteX3" fmla="*/ 1709219 w 1719473"/>
                <a:gd name="connsiteY3" fmla="*/ 1718269 h 1718269"/>
                <a:gd name="connsiteX0" fmla="*/ 586196 w 1752011"/>
                <a:gd name="connsiteY0" fmla="*/ 0 h 1718269"/>
                <a:gd name="connsiteX1" fmla="*/ 154117 w 1752011"/>
                <a:gd name="connsiteY1" fmla="*/ 874207 h 1718269"/>
                <a:gd name="connsiteX2" fmla="*/ 1480500 w 1752011"/>
                <a:gd name="connsiteY2" fmla="*/ 1266092 h 1718269"/>
                <a:gd name="connsiteX3" fmla="*/ 1741757 w 1752011"/>
                <a:gd name="connsiteY3" fmla="*/ 1718269 h 1718269"/>
                <a:gd name="connsiteX0" fmla="*/ 447739 w 1613554"/>
                <a:gd name="connsiteY0" fmla="*/ 0 h 1718269"/>
                <a:gd name="connsiteX1" fmla="*/ 15660 w 1613554"/>
                <a:gd name="connsiteY1" fmla="*/ 874207 h 1718269"/>
                <a:gd name="connsiteX2" fmla="*/ 1342043 w 1613554"/>
                <a:gd name="connsiteY2" fmla="*/ 1266092 h 1718269"/>
                <a:gd name="connsiteX3" fmla="*/ 1603300 w 1613554"/>
                <a:gd name="connsiteY3" fmla="*/ 1718269 h 1718269"/>
                <a:gd name="connsiteX0" fmla="*/ 447739 w 1429399"/>
                <a:gd name="connsiteY0" fmla="*/ 0 h 1728318"/>
                <a:gd name="connsiteX1" fmla="*/ 15660 w 1429399"/>
                <a:gd name="connsiteY1" fmla="*/ 874207 h 1728318"/>
                <a:gd name="connsiteX2" fmla="*/ 1342043 w 1429399"/>
                <a:gd name="connsiteY2" fmla="*/ 1266092 h 1728318"/>
                <a:gd name="connsiteX3" fmla="*/ 1241559 w 1429399"/>
                <a:gd name="connsiteY3" fmla="*/ 1728318 h 1728318"/>
                <a:gd name="connsiteX0" fmla="*/ 470705 w 1264525"/>
                <a:gd name="connsiteY0" fmla="*/ 0 h 1728318"/>
                <a:gd name="connsiteX1" fmla="*/ 38626 w 1264525"/>
                <a:gd name="connsiteY1" fmla="*/ 874207 h 1728318"/>
                <a:gd name="connsiteX2" fmla="*/ 1264525 w 1264525"/>
                <a:gd name="connsiteY2" fmla="*/ 1728318 h 1728318"/>
                <a:gd name="connsiteX0" fmla="*/ 477192 w 1371496"/>
                <a:gd name="connsiteY0" fmla="*/ 0 h 1376625"/>
                <a:gd name="connsiteX1" fmla="*/ 45113 w 1371496"/>
                <a:gd name="connsiteY1" fmla="*/ 874207 h 1376625"/>
                <a:gd name="connsiteX2" fmla="*/ 1371496 w 1371496"/>
                <a:gd name="connsiteY2" fmla="*/ 1376625 h 1376625"/>
                <a:gd name="connsiteX0" fmla="*/ 477192 w 1371496"/>
                <a:gd name="connsiteY0" fmla="*/ 0 h 1376625"/>
                <a:gd name="connsiteX1" fmla="*/ 45113 w 1371496"/>
                <a:gd name="connsiteY1" fmla="*/ 874207 h 1376625"/>
                <a:gd name="connsiteX2" fmla="*/ 1371496 w 1371496"/>
                <a:gd name="connsiteY2" fmla="*/ 1376625 h 1376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1496" h="1376625">
                  <a:moveTo>
                    <a:pt x="477192" y="0"/>
                  </a:moveTo>
                  <a:cubicBezTo>
                    <a:pt x="135967" y="230693"/>
                    <a:pt x="-103938" y="644770"/>
                    <a:pt x="45113" y="874207"/>
                  </a:cubicBezTo>
                  <a:cubicBezTo>
                    <a:pt x="194164" y="1103644"/>
                    <a:pt x="1116101" y="836944"/>
                    <a:pt x="1371496" y="1376625"/>
                  </a:cubicBezTo>
                </a:path>
              </a:pathLst>
            </a:cu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6E146335-34B6-4004-85A6-6883D29C2F31}"/>
                </a:ext>
              </a:extLst>
            </p:cNvPr>
            <p:cNvSpPr/>
            <p:nvPr/>
          </p:nvSpPr>
          <p:spPr>
            <a:xfrm rot="3239678">
              <a:off x="7421356" y="2612570"/>
              <a:ext cx="326371" cy="281354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5952B7B-74BA-44A5-A252-858D2A0A19BD}"/>
              </a:ext>
            </a:extLst>
          </p:cNvPr>
          <p:cNvSpPr txBox="1">
            <a:spLocks/>
          </p:cNvSpPr>
          <p:nvPr/>
        </p:nvSpPr>
        <p:spPr>
          <a:xfrm>
            <a:off x="7132165" y="3964562"/>
            <a:ext cx="4221634" cy="21756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Output: </a:t>
            </a:r>
          </a:p>
          <a:p>
            <a:pPr marL="0" indent="0" algn="ctr">
              <a:buNone/>
            </a:pPr>
            <a:r>
              <a:rPr lang="en-US" dirty="0"/>
              <a:t>For each year &amp; </a:t>
            </a:r>
            <a:r>
              <a:rPr lang="en-US" dirty="0" err="1"/>
              <a:t>statweek</a:t>
            </a:r>
            <a:r>
              <a:rPr lang="en-US" dirty="0"/>
              <a:t>, what is the mean of variable1?</a:t>
            </a:r>
          </a:p>
          <a:p>
            <a:pPr marL="0" indent="0" algn="ctr">
              <a:buNone/>
            </a:pPr>
            <a:r>
              <a:rPr lang="en-US" sz="2400" dirty="0"/>
              <a:t>(New summary column is named “</a:t>
            </a:r>
            <a:r>
              <a:rPr lang="en-US" sz="2400" dirty="0" err="1"/>
              <a:t>newcolname</a:t>
            </a:r>
            <a:r>
              <a:rPr lang="en-US" sz="2400" dirty="0"/>
              <a:t>”)</a:t>
            </a:r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24569699-BF58-466B-8F48-C05CE7DCC643}"/>
              </a:ext>
            </a:extLst>
          </p:cNvPr>
          <p:cNvSpPr/>
          <p:nvPr/>
        </p:nvSpPr>
        <p:spPr>
          <a:xfrm>
            <a:off x="255892" y="1825625"/>
            <a:ext cx="582308" cy="582308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2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45B12-C6B8-475A-977E-58747EB8D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1D07B-FD62-467A-A4FA-7883A108DB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29131-C305-45DF-81FD-0F8F0F9D6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1531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65183-4634-4834-A53D-FA60AAE55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A26CB-D95A-4D09-9BCE-375E0EF24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ANOVAs test whether categorical variables have different continuous distributions. For example:</a:t>
            </a:r>
          </a:p>
          <a:p>
            <a:pPr lvl="1"/>
            <a:r>
              <a:rPr lang="en-US" dirty="0"/>
              <a:t>Is mean length significantly different between species? </a:t>
            </a:r>
          </a:p>
          <a:p>
            <a:pPr lvl="1"/>
            <a:r>
              <a:rPr lang="en-US" dirty="0"/>
              <a:t>Different mean weights between years?</a:t>
            </a:r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aov</a:t>
            </a:r>
            <a:r>
              <a:rPr lang="en-US" dirty="0"/>
              <a:t>() and NOT </a:t>
            </a:r>
            <a:r>
              <a:rPr lang="en-US" dirty="0" err="1"/>
              <a:t>anova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Remember that there are some items to be aware of for an ANOVA (type I, II, &amp; III). </a:t>
            </a:r>
            <a:r>
              <a:rPr lang="en-US" dirty="0">
                <a:hlinkClick r:id="rId3"/>
              </a:rPr>
              <a:t>More ANOVA info here</a:t>
            </a:r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 err="1"/>
              <a:t>Anova</a:t>
            </a:r>
            <a:r>
              <a:rPr lang="en-US" dirty="0"/>
              <a:t>() function from package “car” allows specifying type!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1F80E-22FA-4E30-BDFD-6D014DC24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837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65183-4634-4834-A53D-FA60AAE55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A26CB-D95A-4D09-9BCE-375E0EF24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849"/>
            <a:ext cx="10515600" cy="3024322"/>
          </a:xfrm>
        </p:spPr>
        <p:txBody>
          <a:bodyPr/>
          <a:lstStyle/>
          <a:p>
            <a:r>
              <a:rPr lang="en-US" dirty="0"/>
              <a:t>Modeling a linear trend in R is EASY!</a:t>
            </a:r>
          </a:p>
          <a:p>
            <a:pPr lvl="1"/>
            <a:r>
              <a:rPr lang="en-US" dirty="0" err="1"/>
              <a:t>lm</a:t>
            </a:r>
            <a:r>
              <a:rPr lang="en-US" dirty="0"/>
              <a:t>(response ~ </a:t>
            </a:r>
            <a:r>
              <a:rPr lang="en-US" dirty="0" err="1"/>
              <a:t>independentvar</a:t>
            </a:r>
            <a:r>
              <a:rPr lang="en-US" dirty="0"/>
              <a:t>, data =df)</a:t>
            </a:r>
          </a:p>
          <a:p>
            <a:r>
              <a:rPr lang="en-US" dirty="0"/>
              <a:t>Save this output or wrap in summary()</a:t>
            </a:r>
          </a:p>
          <a:p>
            <a:r>
              <a:rPr lang="en-US" dirty="0"/>
              <a:t>Multiple variables are easy too:</a:t>
            </a:r>
          </a:p>
          <a:p>
            <a:pPr lvl="1"/>
            <a:r>
              <a:rPr lang="en-US" dirty="0" err="1"/>
              <a:t>lm</a:t>
            </a:r>
            <a:r>
              <a:rPr lang="en-US" dirty="0"/>
              <a:t>(response ~ var1 + var2, data =df)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1F80E-22FA-4E30-BDFD-6D014DC24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5FEF57B-B80D-42F5-864B-F12807DFF603}"/>
              </a:ext>
            </a:extLst>
          </p:cNvPr>
          <p:cNvSpPr txBox="1">
            <a:spLocks/>
          </p:cNvSpPr>
          <p:nvPr/>
        </p:nvSpPr>
        <p:spPr>
          <a:xfrm>
            <a:off x="2798211" y="4475796"/>
            <a:ext cx="3245390" cy="10582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b="1" u="sng" dirty="0"/>
              <a:t>R notation: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lm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(y ~ var1) 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570828D-B4AB-4C0A-AB5D-71C84D03DB23}"/>
              </a:ext>
            </a:extLst>
          </p:cNvPr>
          <p:cNvSpPr txBox="1">
            <a:spLocks/>
          </p:cNvSpPr>
          <p:nvPr/>
        </p:nvSpPr>
        <p:spPr>
          <a:xfrm>
            <a:off x="6974236" y="4437672"/>
            <a:ext cx="3378720" cy="14221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b="1" u="sng" dirty="0"/>
              <a:t>Formula notation:</a:t>
            </a:r>
          </a:p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y = </a:t>
            </a:r>
            <a:r>
              <a:rPr lang="el-GR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n-US" sz="3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 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+ </a:t>
            </a:r>
            <a:r>
              <a:rPr lang="el-GR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n-US" sz="3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var1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BC69C61-DE4A-4260-BAC6-6B59DFD4301D}"/>
              </a:ext>
            </a:extLst>
          </p:cNvPr>
          <p:cNvSpPr txBox="1">
            <a:spLocks/>
          </p:cNvSpPr>
          <p:nvPr/>
        </p:nvSpPr>
        <p:spPr>
          <a:xfrm>
            <a:off x="5469940" y="4657217"/>
            <a:ext cx="1879879" cy="10582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8000" b="1" dirty="0">
                <a:solidFill>
                  <a:schemeClr val="accent5"/>
                </a:solidFill>
              </a:rPr>
              <a:t>=</a:t>
            </a:r>
            <a:endParaRPr lang="en-US" sz="3200" b="1" dirty="0">
              <a:solidFill>
                <a:schemeClr val="accent5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394CEA0-AEAD-4CCA-A120-4BA17EFEF409}"/>
              </a:ext>
            </a:extLst>
          </p:cNvPr>
          <p:cNvGrpSpPr/>
          <p:nvPr/>
        </p:nvGrpSpPr>
        <p:grpSpPr>
          <a:xfrm>
            <a:off x="8459771" y="1742605"/>
            <a:ext cx="2489655" cy="1849947"/>
            <a:chOff x="8922923" y="3811839"/>
            <a:chExt cx="1756253" cy="130499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D3C60CB-4228-4361-9367-FC1349D77E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22923" y="5116828"/>
              <a:ext cx="1756253" cy="0"/>
            </a:xfrm>
            <a:prstGeom prst="line">
              <a:avLst/>
            </a:prstGeom>
            <a:ln w="7620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25ED647-834D-42FC-BC33-8BA8FD589F28}"/>
                </a:ext>
              </a:extLst>
            </p:cNvPr>
            <p:cNvGrpSpPr/>
            <p:nvPr/>
          </p:nvGrpSpPr>
          <p:grpSpPr>
            <a:xfrm>
              <a:off x="8922923" y="3811839"/>
              <a:ext cx="1463444" cy="1304990"/>
              <a:chOff x="8922923" y="3811839"/>
              <a:chExt cx="1463444" cy="1304990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94806AE3-D9A4-4132-AD69-C3D2AA8604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22923" y="3845823"/>
                <a:ext cx="0" cy="1271006"/>
              </a:xfrm>
              <a:prstGeom prst="line">
                <a:avLst/>
              </a:prstGeom>
              <a:ln w="76200" cap="rnd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4C67DA1-A550-4270-9BAF-1439A9A59413}"/>
                  </a:ext>
                </a:extLst>
              </p:cNvPr>
              <p:cNvSpPr/>
              <p:nvPr/>
            </p:nvSpPr>
            <p:spPr>
              <a:xfrm>
                <a:off x="9192565" y="4589301"/>
                <a:ext cx="53490" cy="53490"/>
              </a:xfrm>
              <a:prstGeom prst="ellipse">
                <a:avLst/>
              </a:prstGeom>
              <a:solidFill>
                <a:srgbClr val="506E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43E546B-A947-413A-B0FC-20FEE92E8848}"/>
                  </a:ext>
                </a:extLst>
              </p:cNvPr>
              <p:cNvSpPr/>
              <p:nvPr/>
            </p:nvSpPr>
            <p:spPr>
              <a:xfrm>
                <a:off x="10052861" y="4328466"/>
                <a:ext cx="53490" cy="53490"/>
              </a:xfrm>
              <a:prstGeom prst="ellipse">
                <a:avLst/>
              </a:prstGeom>
              <a:solidFill>
                <a:srgbClr val="506E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B74F485-D354-43E1-AB5F-C6B0575A2163}"/>
                  </a:ext>
                </a:extLst>
              </p:cNvPr>
              <p:cNvSpPr/>
              <p:nvPr/>
            </p:nvSpPr>
            <p:spPr>
              <a:xfrm>
                <a:off x="10265733" y="3811839"/>
                <a:ext cx="53490" cy="53490"/>
              </a:xfrm>
              <a:prstGeom prst="ellipse">
                <a:avLst/>
              </a:prstGeom>
              <a:solidFill>
                <a:srgbClr val="506E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DA2EE03-3CCF-43EC-915B-F8047A5194B2}"/>
                  </a:ext>
                </a:extLst>
              </p:cNvPr>
              <p:cNvSpPr/>
              <p:nvPr/>
            </p:nvSpPr>
            <p:spPr>
              <a:xfrm>
                <a:off x="9576882" y="4616046"/>
                <a:ext cx="53490" cy="53490"/>
              </a:xfrm>
              <a:prstGeom prst="ellipse">
                <a:avLst/>
              </a:prstGeom>
              <a:solidFill>
                <a:srgbClr val="506E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DBE52AB-D09E-4922-89B8-B8FCDE0AE9D6}"/>
                  </a:ext>
                </a:extLst>
              </p:cNvPr>
              <p:cNvCxnSpPr/>
              <p:nvPr/>
            </p:nvCxnSpPr>
            <p:spPr>
              <a:xfrm flipV="1">
                <a:off x="9215732" y="3838584"/>
                <a:ext cx="1170635" cy="958437"/>
              </a:xfrm>
              <a:prstGeom prst="line">
                <a:avLst/>
              </a:prstGeom>
              <a:ln w="44450">
                <a:solidFill>
                  <a:srgbClr val="506E7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8AAC2229-7CDF-4634-9B88-080D829B925C}"/>
                  </a:ext>
                </a:extLst>
              </p:cNvPr>
              <p:cNvSpPr/>
              <p:nvPr/>
            </p:nvSpPr>
            <p:spPr>
              <a:xfrm>
                <a:off x="9630372" y="3865329"/>
                <a:ext cx="53490" cy="53490"/>
              </a:xfrm>
              <a:prstGeom prst="ellipse">
                <a:avLst/>
              </a:prstGeom>
              <a:solidFill>
                <a:srgbClr val="506E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BADF63D-423A-4F6F-8736-EF9652ABC475}"/>
                  </a:ext>
                </a:extLst>
              </p:cNvPr>
              <p:cNvSpPr/>
              <p:nvPr/>
            </p:nvSpPr>
            <p:spPr>
              <a:xfrm>
                <a:off x="10204923" y="4036779"/>
                <a:ext cx="53490" cy="53490"/>
              </a:xfrm>
              <a:prstGeom prst="ellipse">
                <a:avLst/>
              </a:prstGeom>
              <a:solidFill>
                <a:srgbClr val="506E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E721EEC-E6B2-4ECB-A058-04CAE4471AD8}"/>
              </a:ext>
            </a:extLst>
          </p:cNvPr>
          <p:cNvSpPr txBox="1">
            <a:spLocks/>
          </p:cNvSpPr>
          <p:nvPr/>
        </p:nvSpPr>
        <p:spPr>
          <a:xfrm>
            <a:off x="1816641" y="5530421"/>
            <a:ext cx="3965481" cy="1058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3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lm</a:t>
            </a:r>
            <a:r>
              <a:rPr lang="en-US" sz="3300" dirty="0">
                <a:latin typeface="Cambria Math" panose="02040503050406030204" pitchFamily="18" charset="0"/>
                <a:ea typeface="Cambria Math" panose="02040503050406030204" pitchFamily="18" charset="0"/>
              </a:rPr>
              <a:t>(y ~ var1 + var2)  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BF7096A-32B6-4444-9A5C-9E31A80F3B85}"/>
              </a:ext>
            </a:extLst>
          </p:cNvPr>
          <p:cNvSpPr txBox="1">
            <a:spLocks/>
          </p:cNvSpPr>
          <p:nvPr/>
        </p:nvSpPr>
        <p:spPr>
          <a:xfrm>
            <a:off x="6929417" y="5535989"/>
            <a:ext cx="5142285" cy="822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300" dirty="0">
                <a:latin typeface="Cambria Math" panose="02040503050406030204" pitchFamily="18" charset="0"/>
                <a:ea typeface="Cambria Math" panose="02040503050406030204" pitchFamily="18" charset="0"/>
              </a:rPr>
              <a:t>y = </a:t>
            </a:r>
            <a:r>
              <a:rPr lang="el-GR" sz="3300" dirty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n-US" sz="33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 </a:t>
            </a:r>
            <a:r>
              <a:rPr lang="en-US" sz="3300" dirty="0">
                <a:latin typeface="Cambria Math" panose="02040503050406030204" pitchFamily="18" charset="0"/>
                <a:ea typeface="Cambria Math" panose="02040503050406030204" pitchFamily="18" charset="0"/>
              </a:rPr>
              <a:t>+ </a:t>
            </a:r>
            <a:r>
              <a:rPr lang="el-GR" sz="3300" dirty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n-US" sz="33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3300" dirty="0">
                <a:latin typeface="Cambria Math" panose="02040503050406030204" pitchFamily="18" charset="0"/>
                <a:ea typeface="Cambria Math" panose="02040503050406030204" pitchFamily="18" charset="0"/>
              </a:rPr>
              <a:t>var1 + </a:t>
            </a:r>
            <a:r>
              <a:rPr lang="el-GR" sz="3300" dirty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n-US" sz="33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sz="3300" dirty="0">
                <a:latin typeface="Cambria Math" panose="02040503050406030204" pitchFamily="18" charset="0"/>
                <a:ea typeface="Cambria Math" panose="02040503050406030204" pitchFamily="18" charset="0"/>
              </a:rPr>
              <a:t>var2 </a:t>
            </a:r>
          </a:p>
        </p:txBody>
      </p:sp>
    </p:spTree>
    <p:extLst>
      <p:ext uri="{BB962C8B-B14F-4D97-AF65-F5344CB8AC3E}">
        <p14:creationId xmlns:p14="http://schemas.microsoft.com/office/powerpoint/2010/main" val="204032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9" grpId="0"/>
      <p:bldP spid="2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65183-4634-4834-A53D-FA60AAE55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</a:t>
            </a:r>
            <a:r>
              <a:rPr lang="en-US" dirty="0" err="1"/>
              <a:t>lm</a:t>
            </a:r>
            <a:r>
              <a:rPr lang="en-US" dirty="0"/>
              <a:t>()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A26CB-D95A-4D09-9BCE-375E0EF24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050473" cy="6462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Formula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1F80E-22FA-4E30-BDFD-6D014DC24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E2A9A7-0FE5-45FC-A827-C010080D1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164" y="1825625"/>
            <a:ext cx="7196316" cy="419489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E781216-D6E4-4A1F-A0D7-D273C387C3C6}"/>
              </a:ext>
            </a:extLst>
          </p:cNvPr>
          <p:cNvGrpSpPr/>
          <p:nvPr/>
        </p:nvGrpSpPr>
        <p:grpSpPr>
          <a:xfrm>
            <a:off x="1522457" y="2360597"/>
            <a:ext cx="1623119" cy="403466"/>
            <a:chOff x="1592795" y="2270162"/>
            <a:chExt cx="1623119" cy="403466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D893782-161C-4492-951C-F7C402A1BA5A}"/>
                </a:ext>
              </a:extLst>
            </p:cNvPr>
            <p:cNvSpPr/>
            <p:nvPr/>
          </p:nvSpPr>
          <p:spPr>
            <a:xfrm>
              <a:off x="1592795" y="2270162"/>
              <a:ext cx="1376624" cy="403466"/>
            </a:xfrm>
            <a:custGeom>
              <a:avLst/>
              <a:gdLst>
                <a:gd name="connsiteX0" fmla="*/ 0 w 1376624"/>
                <a:gd name="connsiteY0" fmla="*/ 0 h 403466"/>
                <a:gd name="connsiteX1" fmla="*/ 271305 w 1376624"/>
                <a:gd name="connsiteY1" fmla="*/ 391885 h 403466"/>
                <a:gd name="connsiteX2" fmla="*/ 1376624 w 1376624"/>
                <a:gd name="connsiteY2" fmla="*/ 261257 h 40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6624" h="403466">
                  <a:moveTo>
                    <a:pt x="0" y="0"/>
                  </a:moveTo>
                  <a:cubicBezTo>
                    <a:pt x="20934" y="174171"/>
                    <a:pt x="41868" y="348342"/>
                    <a:pt x="271305" y="391885"/>
                  </a:cubicBezTo>
                  <a:cubicBezTo>
                    <a:pt x="500742" y="435428"/>
                    <a:pt x="938683" y="348342"/>
                    <a:pt x="1376624" y="261257"/>
                  </a:cubicBezTo>
                </a:path>
              </a:pathLst>
            </a:cu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2BF7FCD9-1D61-4872-9C57-2E7AFD2C7AFB}"/>
                </a:ext>
              </a:extLst>
            </p:cNvPr>
            <p:cNvSpPr/>
            <p:nvPr/>
          </p:nvSpPr>
          <p:spPr>
            <a:xfrm rot="4505662">
              <a:off x="2912051" y="2350153"/>
              <a:ext cx="326371" cy="281354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735A331-C9DF-4C15-B0F0-1BC1A7F888E8}"/>
              </a:ext>
            </a:extLst>
          </p:cNvPr>
          <p:cNvGrpSpPr/>
          <p:nvPr/>
        </p:nvGrpSpPr>
        <p:grpSpPr>
          <a:xfrm rot="9313981" flipV="1">
            <a:off x="7376968" y="2754060"/>
            <a:ext cx="1954386" cy="345984"/>
            <a:chOff x="1261528" y="2327644"/>
            <a:chExt cx="1954386" cy="34598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607D005-3592-4CFC-83D3-769B10F22D62}"/>
                </a:ext>
              </a:extLst>
            </p:cNvPr>
            <p:cNvSpPr/>
            <p:nvPr/>
          </p:nvSpPr>
          <p:spPr>
            <a:xfrm>
              <a:off x="1261528" y="2367667"/>
              <a:ext cx="1707891" cy="305961"/>
            </a:xfrm>
            <a:custGeom>
              <a:avLst/>
              <a:gdLst>
                <a:gd name="connsiteX0" fmla="*/ 0 w 1376624"/>
                <a:gd name="connsiteY0" fmla="*/ 0 h 403466"/>
                <a:gd name="connsiteX1" fmla="*/ 271305 w 1376624"/>
                <a:gd name="connsiteY1" fmla="*/ 391885 h 403466"/>
                <a:gd name="connsiteX2" fmla="*/ 1376624 w 1376624"/>
                <a:gd name="connsiteY2" fmla="*/ 261257 h 403466"/>
                <a:gd name="connsiteX0" fmla="*/ 0 w 1707891"/>
                <a:gd name="connsiteY0" fmla="*/ 0 h 305961"/>
                <a:gd name="connsiteX1" fmla="*/ 602572 w 1707891"/>
                <a:gd name="connsiteY1" fmla="*/ 294380 h 305961"/>
                <a:gd name="connsiteX2" fmla="*/ 1707891 w 1707891"/>
                <a:gd name="connsiteY2" fmla="*/ 163752 h 305961"/>
                <a:gd name="connsiteX0" fmla="*/ 0 w 1707891"/>
                <a:gd name="connsiteY0" fmla="*/ 0 h 305961"/>
                <a:gd name="connsiteX1" fmla="*/ 602572 w 1707891"/>
                <a:gd name="connsiteY1" fmla="*/ 294380 h 305961"/>
                <a:gd name="connsiteX2" fmla="*/ 1707891 w 1707891"/>
                <a:gd name="connsiteY2" fmla="*/ 163752 h 30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7891" h="305961">
                  <a:moveTo>
                    <a:pt x="0" y="0"/>
                  </a:moveTo>
                  <a:cubicBezTo>
                    <a:pt x="66554" y="153123"/>
                    <a:pt x="373135" y="250837"/>
                    <a:pt x="602572" y="294380"/>
                  </a:cubicBezTo>
                  <a:cubicBezTo>
                    <a:pt x="832009" y="337923"/>
                    <a:pt x="1269950" y="250837"/>
                    <a:pt x="1707891" y="163752"/>
                  </a:cubicBezTo>
                </a:path>
              </a:pathLst>
            </a:cu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374807D-C761-404F-A2F0-E592657A7818}"/>
                </a:ext>
              </a:extLst>
            </p:cNvPr>
            <p:cNvSpPr/>
            <p:nvPr/>
          </p:nvSpPr>
          <p:spPr>
            <a:xfrm rot="4505662">
              <a:off x="2912051" y="2350153"/>
              <a:ext cx="326371" cy="281354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268912E-64D5-4C95-8B24-2A593FEE4145}"/>
              </a:ext>
            </a:extLst>
          </p:cNvPr>
          <p:cNvSpPr txBox="1">
            <a:spLocks/>
          </p:cNvSpPr>
          <p:nvPr/>
        </p:nvSpPr>
        <p:spPr>
          <a:xfrm>
            <a:off x="8754975" y="1695136"/>
            <a:ext cx="2050473" cy="8322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Residual diagnostics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BDA5DCA-BCDC-49DD-A462-C6DB542D6F7E}"/>
              </a:ext>
            </a:extLst>
          </p:cNvPr>
          <p:cNvGrpSpPr/>
          <p:nvPr/>
        </p:nvGrpSpPr>
        <p:grpSpPr>
          <a:xfrm rot="475581">
            <a:off x="1611961" y="5358929"/>
            <a:ext cx="1372629" cy="389638"/>
            <a:chOff x="1854052" y="2342748"/>
            <a:chExt cx="1372629" cy="389638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B769675-B9A4-4DA4-A3A2-3CEAEF7C6E20}"/>
                </a:ext>
              </a:extLst>
            </p:cNvPr>
            <p:cNvSpPr/>
            <p:nvPr/>
          </p:nvSpPr>
          <p:spPr>
            <a:xfrm>
              <a:off x="1854052" y="2531419"/>
              <a:ext cx="1115367" cy="200967"/>
            </a:xfrm>
            <a:custGeom>
              <a:avLst/>
              <a:gdLst>
                <a:gd name="connsiteX0" fmla="*/ 0 w 1376624"/>
                <a:gd name="connsiteY0" fmla="*/ 0 h 403466"/>
                <a:gd name="connsiteX1" fmla="*/ 271305 w 1376624"/>
                <a:gd name="connsiteY1" fmla="*/ 391885 h 403466"/>
                <a:gd name="connsiteX2" fmla="*/ 1376624 w 1376624"/>
                <a:gd name="connsiteY2" fmla="*/ 261257 h 403466"/>
                <a:gd name="connsiteX0" fmla="*/ 0 w 1105319"/>
                <a:gd name="connsiteY0" fmla="*/ 130628 h 142209"/>
                <a:gd name="connsiteX1" fmla="*/ 1105319 w 1105319"/>
                <a:gd name="connsiteY1" fmla="*/ 0 h 142209"/>
                <a:gd name="connsiteX0" fmla="*/ 0 w 1115367"/>
                <a:gd name="connsiteY0" fmla="*/ 200967 h 208432"/>
                <a:gd name="connsiteX1" fmla="*/ 1115367 w 1115367"/>
                <a:gd name="connsiteY1" fmla="*/ 0 h 208432"/>
                <a:gd name="connsiteX0" fmla="*/ 0 w 1115367"/>
                <a:gd name="connsiteY0" fmla="*/ 200967 h 200967"/>
                <a:gd name="connsiteX1" fmla="*/ 1115367 w 1115367"/>
                <a:gd name="connsiteY1" fmla="*/ 0 h 200967"/>
                <a:gd name="connsiteX0" fmla="*/ 0 w 1115367"/>
                <a:gd name="connsiteY0" fmla="*/ 200967 h 200967"/>
                <a:gd name="connsiteX1" fmla="*/ 1115367 w 1115367"/>
                <a:gd name="connsiteY1" fmla="*/ 0 h 20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367" h="200967">
                  <a:moveTo>
                    <a:pt x="0" y="200967"/>
                  </a:moveTo>
                  <a:cubicBezTo>
                    <a:pt x="1314659" y="-36844"/>
                    <a:pt x="24283" y="187569"/>
                    <a:pt x="1115367" y="0"/>
                  </a:cubicBezTo>
                </a:path>
              </a:pathLst>
            </a:cu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9A171EB8-42DA-4DA3-8FE3-F5BCDE79F7FB}"/>
                </a:ext>
              </a:extLst>
            </p:cNvPr>
            <p:cNvSpPr/>
            <p:nvPr/>
          </p:nvSpPr>
          <p:spPr>
            <a:xfrm rot="4735614">
              <a:off x="2922818" y="2365257"/>
              <a:ext cx="326371" cy="281354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3D9236FC-8714-40B8-A4F5-ACF3C5131E43}"/>
              </a:ext>
            </a:extLst>
          </p:cNvPr>
          <p:cNvSpPr txBox="1">
            <a:spLocks/>
          </p:cNvSpPr>
          <p:nvPr/>
        </p:nvSpPr>
        <p:spPr>
          <a:xfrm>
            <a:off x="980719" y="5374252"/>
            <a:ext cx="879292" cy="646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</a:t>
            </a:r>
            <a:r>
              <a:rPr lang="en-US" baseline="30000" dirty="0"/>
              <a:t>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6635CDA-31E6-42CF-8A11-9C05A5257FE5}"/>
              </a:ext>
            </a:extLst>
          </p:cNvPr>
          <p:cNvSpPr/>
          <p:nvPr/>
        </p:nvSpPr>
        <p:spPr>
          <a:xfrm>
            <a:off x="3050164" y="3567165"/>
            <a:ext cx="5953159" cy="99330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FF5FB14-6AD4-4EE9-9AA8-422CD5071735}"/>
              </a:ext>
            </a:extLst>
          </p:cNvPr>
          <p:cNvSpPr txBox="1">
            <a:spLocks/>
          </p:cNvSpPr>
          <p:nvPr/>
        </p:nvSpPr>
        <p:spPr>
          <a:xfrm>
            <a:off x="9085914" y="3193966"/>
            <a:ext cx="2743200" cy="15114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Estimate =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n-US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n-US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Std. Error &amp; t value</a:t>
            </a:r>
          </a:p>
          <a:p>
            <a:pPr marL="0" indent="0">
              <a:buNone/>
            </a:pPr>
            <a:r>
              <a:rPr lang="en-US" dirty="0" err="1"/>
              <a:t>Pr</a:t>
            </a:r>
            <a:r>
              <a:rPr lang="en-US" dirty="0"/>
              <a:t>(&gt;|t|) = p-value</a:t>
            </a:r>
          </a:p>
        </p:txBody>
      </p:sp>
    </p:spTree>
    <p:extLst>
      <p:ext uri="{BB962C8B-B14F-4D97-AF65-F5344CB8AC3E}">
        <p14:creationId xmlns:p14="http://schemas.microsoft.com/office/powerpoint/2010/main" val="322624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15" grpId="0"/>
      <p:bldP spid="15" grpId="1"/>
      <p:bldP spid="22" grpId="0"/>
      <p:bldP spid="22" grpId="1"/>
      <p:bldP spid="23" grpId="0" animBg="1"/>
      <p:bldP spid="2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F1FF3-2872-4C1B-A1EF-A293C48FD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875EE-2A83-474B-A874-5A81ABD5D1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a provided dataset (or bring your own) to create a visualization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507C-6440-417D-8C6A-AEF1303BE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3773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F207B-C7C2-42A3-BD27-4F9935843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4BA05-0339-44D4-821A-C40D000B5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7179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When we come back from lunch, create and save a script that does the following:</a:t>
            </a:r>
          </a:p>
          <a:p>
            <a:r>
              <a:rPr lang="en-US" dirty="0"/>
              <a:t>Imports your dataset or one of the provided CSV files</a:t>
            </a:r>
          </a:p>
          <a:p>
            <a:r>
              <a:rPr lang="en-US" dirty="0"/>
              <a:t>Loads needed libraries</a:t>
            </a:r>
          </a:p>
          <a:p>
            <a:r>
              <a:rPr lang="en-US" dirty="0"/>
              <a:t>Filters to a specific subset of data (optional)</a:t>
            </a:r>
          </a:p>
          <a:p>
            <a:r>
              <a:rPr lang="en-US" dirty="0"/>
              <a:t>Using </a:t>
            </a:r>
            <a:r>
              <a:rPr lang="en-US" dirty="0" err="1"/>
              <a:t>ggplot</a:t>
            </a:r>
            <a:r>
              <a:rPr lang="en-US" dirty="0"/>
              <a:t>, visualize some aspect of the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 the template, or create your own project / script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19EED3-6FE2-48D2-9B59-F33517B85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44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96A12-551B-4C40-9350-E731815EE30A}"/>
              </a:ext>
            </a:extLst>
          </p:cNvPr>
          <p:cNvSpPr txBox="1"/>
          <p:nvPr/>
        </p:nvSpPr>
        <p:spPr>
          <a:xfrm>
            <a:off x="838200" y="5473005"/>
            <a:ext cx="59042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Remember! It’s OK to Google how to do something. I do it for EVERY script </a:t>
            </a:r>
          </a:p>
        </p:txBody>
      </p:sp>
    </p:spTree>
    <p:extLst>
      <p:ext uri="{BB962C8B-B14F-4D97-AF65-F5344CB8AC3E}">
        <p14:creationId xmlns:p14="http://schemas.microsoft.com/office/powerpoint/2010/main" val="33630056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F1209-B70D-4C5D-9FCA-35F8EF5C2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2EB23-5B98-42F7-BB42-3066FE93C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674" y="1711589"/>
            <a:ext cx="6155453" cy="5009885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Choose a dataset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in Excel to look at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provided template or create a new directory/project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Copy over all needed files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&amp; save a blank script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Import data into 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Perform needed data manipulation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View data, decide what to visualize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Plot in </a:t>
            </a:r>
            <a:r>
              <a:rPr lang="en-US" dirty="0" err="1"/>
              <a:t>ggplot</a:t>
            </a:r>
            <a:r>
              <a:rPr lang="en-US" dirty="0"/>
              <a:t> (and troubleshoot along way)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CAAD1-F56C-470E-A8AC-C815743DC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6B1C8D-AA4C-41BF-8A5E-1CB5FFEA2CC1}"/>
              </a:ext>
            </a:extLst>
          </p:cNvPr>
          <p:cNvSpPr txBox="1">
            <a:spLocks/>
          </p:cNvSpPr>
          <p:nvPr/>
        </p:nvSpPr>
        <p:spPr>
          <a:xfrm>
            <a:off x="7449785" y="1711590"/>
            <a:ext cx="47422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If you finish early, you can:</a:t>
            </a:r>
          </a:p>
          <a:p>
            <a:r>
              <a:rPr lang="en-US" dirty="0"/>
              <a:t>Message &amp; help others</a:t>
            </a:r>
          </a:p>
          <a:p>
            <a:r>
              <a:rPr lang="en-US" dirty="0"/>
              <a:t>Make more plots</a:t>
            </a:r>
          </a:p>
          <a:p>
            <a:r>
              <a:rPr lang="en-US" dirty="0"/>
              <a:t>Google other “touch ups”</a:t>
            </a:r>
          </a:p>
          <a:p>
            <a:r>
              <a:rPr lang="en-US" dirty="0"/>
              <a:t>Do some simple analysis / summaries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If you feel like you’re not making progress that’s fine! Message me or a peer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431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B2A94-63C6-4C13-A440-F792CAD2D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DB6B3-A990-42DF-8919-4E8A2B72D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Some example projects that you could do are:</a:t>
            </a:r>
          </a:p>
          <a:p>
            <a:r>
              <a:rPr lang="en-US" dirty="0"/>
              <a:t>Tanner crab chela width vs crab width</a:t>
            </a:r>
          </a:p>
          <a:p>
            <a:r>
              <a:rPr lang="en-US" dirty="0"/>
              <a:t>Pink salmon harvest by district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are welcome (and expected) to copy code over that we’ve done together. Read error statements closely. Google your problems. </a:t>
            </a:r>
          </a:p>
          <a:p>
            <a:r>
              <a:rPr lang="en-US" dirty="0"/>
              <a:t>If you want to pair up and work on the same dataset, it’s great to talk it out and share code! However, write as much individually as you can: the more you write, the more the ideas are cemented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87F169-7D96-4195-9844-051009111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7756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F1FF3-2872-4C1B-A1EF-A293C48FD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Lunch Break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875EE-2A83-474B-A874-5A81ABD5D1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you all at 1 PM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507C-6440-417D-8C6A-AEF1303BE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49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F1FF3-2872-4C1B-A1EF-A293C48FD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on Projects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875EE-2A83-474B-A874-5A81ABD5D1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luck! I’ll try to help as many people as possible during this time</a:t>
            </a:r>
          </a:p>
          <a:p>
            <a:r>
              <a:rPr lang="en-US" dirty="0"/>
              <a:t>Start simple, work up to complicated. </a:t>
            </a:r>
          </a:p>
          <a:p>
            <a:r>
              <a:rPr lang="en-US" dirty="0"/>
              <a:t>Send me some of your plots by email / chat!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507C-6440-417D-8C6A-AEF1303BE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5435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F1209-B70D-4C5D-9FCA-35F8EF5C2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2EB23-5B98-42F7-BB42-3066FE93C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0057" y="1529027"/>
            <a:ext cx="6990723" cy="500988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Choose a dataset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in Excel to look at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 new directory/project &amp; copy over all needed files (not required but helpful if you want to use this later)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&amp; save a blank script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Import data into 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Perform needed data manipulation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View data, decide what to visualize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Plot in </a:t>
            </a:r>
            <a:r>
              <a:rPr lang="en-US" dirty="0" err="1"/>
              <a:t>ggplot</a:t>
            </a:r>
            <a:r>
              <a:rPr lang="en-US" dirty="0"/>
              <a:t> (and troubleshoot along way)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CAAD1-F56C-470E-A8AC-C815743DC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599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96E22-C477-4A88-A18E-BD1F25339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General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A401D-31BC-4E8C-82B3-E46AFDB54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5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BD7AE94-C7F5-4ADF-A040-4E62D6785015}"/>
              </a:ext>
            </a:extLst>
          </p:cNvPr>
          <p:cNvSpPr txBox="1">
            <a:spLocks/>
          </p:cNvSpPr>
          <p:nvPr/>
        </p:nvSpPr>
        <p:spPr>
          <a:xfrm>
            <a:off x="180852" y="1617878"/>
            <a:ext cx="52082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A function has arguments</a:t>
            </a:r>
          </a:p>
          <a:p>
            <a:pPr lvl="1"/>
            <a:r>
              <a:rPr lang="en-US" dirty="0"/>
              <a:t>mean(</a:t>
            </a:r>
            <a:r>
              <a:rPr lang="en-US" dirty="0" err="1"/>
              <a:t>dfname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na.rm = TRUE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Use c() to concatenate items</a:t>
            </a:r>
          </a:p>
          <a:p>
            <a:endParaRPr lang="en-US" dirty="0"/>
          </a:p>
          <a:p>
            <a:r>
              <a:rPr lang="en-US" dirty="0"/>
              <a:t>Code lines must end in a comma, pipe, or be completed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5D38E6-249E-442E-89CE-B4AF4620A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442" y="1408722"/>
            <a:ext cx="6397558" cy="54492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8A5E09C6-D446-4233-971C-E0A9339055F6}"/>
              </a:ext>
            </a:extLst>
          </p:cNvPr>
          <p:cNvSpPr/>
          <p:nvPr/>
        </p:nvSpPr>
        <p:spPr>
          <a:xfrm rot="10800000">
            <a:off x="6520945" y="3970323"/>
            <a:ext cx="504497" cy="1107515"/>
          </a:xfrm>
          <a:prstGeom prst="downArrow">
            <a:avLst>
              <a:gd name="adj1" fmla="val 33334"/>
              <a:gd name="adj2" fmla="val 72917"/>
            </a:avLst>
          </a:prstGeom>
          <a:solidFill>
            <a:srgbClr val="6D24A4"/>
          </a:solidFill>
          <a:ln w="19050">
            <a:solidFill>
              <a:srgbClr val="F277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683194-0575-4F00-808B-176F7300B7F3}"/>
              </a:ext>
            </a:extLst>
          </p:cNvPr>
          <p:cNvSpPr txBox="1"/>
          <p:nvPr/>
        </p:nvSpPr>
        <p:spPr>
          <a:xfrm>
            <a:off x="6145759" y="5161674"/>
            <a:ext cx="1254868" cy="400110"/>
          </a:xfrm>
          <a:prstGeom prst="rect">
            <a:avLst/>
          </a:prstGeom>
          <a:noFill/>
          <a:ln w="38100">
            <a:solidFill>
              <a:srgbClr val="6D24A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function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2C8D91BB-5A44-43A5-B92E-3BEFC305F74F}"/>
              </a:ext>
            </a:extLst>
          </p:cNvPr>
          <p:cNvSpPr/>
          <p:nvPr/>
        </p:nvSpPr>
        <p:spPr>
          <a:xfrm rot="10800000">
            <a:off x="7157375" y="3970323"/>
            <a:ext cx="504497" cy="1591460"/>
          </a:xfrm>
          <a:prstGeom prst="downArrow">
            <a:avLst>
              <a:gd name="adj1" fmla="val 33334"/>
              <a:gd name="adj2" fmla="val 72917"/>
            </a:avLst>
          </a:prstGeom>
          <a:solidFill>
            <a:srgbClr val="6D24A4"/>
          </a:solidFill>
          <a:ln w="19050">
            <a:solidFill>
              <a:srgbClr val="F277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651412-7569-461D-BAF3-54159FACFC5C}"/>
              </a:ext>
            </a:extLst>
          </p:cNvPr>
          <p:cNvSpPr txBox="1"/>
          <p:nvPr/>
        </p:nvSpPr>
        <p:spPr>
          <a:xfrm>
            <a:off x="6782189" y="5645619"/>
            <a:ext cx="1254868" cy="400110"/>
          </a:xfrm>
          <a:prstGeom prst="rect">
            <a:avLst/>
          </a:prstGeom>
          <a:noFill/>
          <a:ln w="38100">
            <a:solidFill>
              <a:srgbClr val="6D24A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data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2DB21F93-3E67-4DD2-BE19-9852446DFF67}"/>
              </a:ext>
            </a:extLst>
          </p:cNvPr>
          <p:cNvSpPr/>
          <p:nvPr/>
        </p:nvSpPr>
        <p:spPr>
          <a:xfrm rot="10800000">
            <a:off x="8388373" y="3970323"/>
            <a:ext cx="504497" cy="2011130"/>
          </a:xfrm>
          <a:prstGeom prst="downArrow">
            <a:avLst>
              <a:gd name="adj1" fmla="val 33334"/>
              <a:gd name="adj2" fmla="val 72917"/>
            </a:avLst>
          </a:prstGeom>
          <a:solidFill>
            <a:srgbClr val="6D24A4"/>
          </a:solidFill>
          <a:ln w="19050">
            <a:solidFill>
              <a:srgbClr val="F277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7524E8-D1C3-4970-BFF1-A170DF6EC99A}"/>
              </a:ext>
            </a:extLst>
          </p:cNvPr>
          <p:cNvSpPr txBox="1"/>
          <p:nvPr/>
        </p:nvSpPr>
        <p:spPr>
          <a:xfrm>
            <a:off x="8013187" y="6129562"/>
            <a:ext cx="1254868" cy="400110"/>
          </a:xfrm>
          <a:prstGeom prst="rect">
            <a:avLst/>
          </a:prstGeom>
          <a:noFill/>
          <a:ln w="38100">
            <a:solidFill>
              <a:srgbClr val="6D24A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argument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842B0F-D178-4644-A3CB-FE86412E17AE}"/>
              </a:ext>
            </a:extLst>
          </p:cNvPr>
          <p:cNvSpPr/>
          <p:nvPr/>
        </p:nvSpPr>
        <p:spPr>
          <a:xfrm>
            <a:off x="7661872" y="3122579"/>
            <a:ext cx="1423762" cy="507832"/>
          </a:xfrm>
          <a:prstGeom prst="rect">
            <a:avLst/>
          </a:prstGeom>
          <a:noFill/>
          <a:ln w="57150">
            <a:solidFill>
              <a:srgbClr val="F277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46B47244-294E-424B-9E70-E2C9A984C761}"/>
              </a:ext>
            </a:extLst>
          </p:cNvPr>
          <p:cNvSpPr/>
          <p:nvPr/>
        </p:nvSpPr>
        <p:spPr>
          <a:xfrm rot="1736077">
            <a:off x="8943087" y="2228909"/>
            <a:ext cx="504497" cy="1107515"/>
          </a:xfrm>
          <a:prstGeom prst="downArrow">
            <a:avLst>
              <a:gd name="adj1" fmla="val 33334"/>
              <a:gd name="adj2" fmla="val 72917"/>
            </a:avLst>
          </a:prstGeom>
          <a:solidFill>
            <a:srgbClr val="6D24A4"/>
          </a:solidFill>
          <a:ln w="19050">
            <a:solidFill>
              <a:srgbClr val="F277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2E391727-C992-4B18-B768-AFC53213C054}"/>
              </a:ext>
            </a:extLst>
          </p:cNvPr>
          <p:cNvSpPr/>
          <p:nvPr/>
        </p:nvSpPr>
        <p:spPr>
          <a:xfrm rot="1736077">
            <a:off x="9322060" y="2733650"/>
            <a:ext cx="504497" cy="1107515"/>
          </a:xfrm>
          <a:prstGeom prst="downArrow">
            <a:avLst>
              <a:gd name="adj1" fmla="val 33334"/>
              <a:gd name="adj2" fmla="val 72917"/>
            </a:avLst>
          </a:prstGeom>
          <a:solidFill>
            <a:srgbClr val="6D24A4"/>
          </a:solidFill>
          <a:ln w="19050">
            <a:solidFill>
              <a:srgbClr val="F277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9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2" grpId="0" animBg="1"/>
      <p:bldP spid="22" grpId="1" animBg="1"/>
      <p:bldP spid="23" grpId="0" animBg="1"/>
      <p:bldP spid="23" grpId="1" animBg="1"/>
      <p:bldP spid="2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F52C6-0276-4BAC-86F2-2C99AED97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B6C42-43E3-4FFC-909C-5F8299C699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 plots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E86B4-56E5-4703-B6BC-7114E0FB5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676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B7CEB-20B7-461C-A648-7CE8F70B8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0F8A9-9EC1-4C87-B173-DE76F31E4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881594-A2CC-4EBF-968D-51F71ED52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0576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8B059-BF28-4170-A9CA-216CCEE54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7 - </a:t>
            </a:r>
            <a:r>
              <a:rPr lang="en-US" dirty="0" err="1"/>
              <a:t>Tidyverse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915320-41B1-4960-A044-12A75C9D4E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like R, but different. And better. Definitely better.</a:t>
            </a:r>
          </a:p>
          <a:p>
            <a:endParaRPr lang="en-US" dirty="0"/>
          </a:p>
          <a:p>
            <a:r>
              <a:rPr lang="en-US" i="1" dirty="0"/>
              <a:t>Reference only – Just know this info is here and come back in the future!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0BB3C5-9F05-4ED9-8CB6-9FFC0DCEB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73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6314B-EEFE-4D67-8B64-6B7271612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</a:t>
            </a:r>
            <a:r>
              <a:rPr lang="en-US" dirty="0" err="1"/>
              <a:t>Tidyverse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9D23D-EA22-4D70-8931-A6EF876A2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0898" y="1825625"/>
            <a:ext cx="10052901" cy="4259489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Tidyverse</a:t>
            </a:r>
            <a:r>
              <a:rPr lang="en-US" dirty="0"/>
              <a:t> is a collection of packages that extend the usefulness of R, use slightly different language syntax, and play well together</a:t>
            </a:r>
          </a:p>
          <a:p>
            <a:r>
              <a:rPr lang="en-US" dirty="0"/>
              <a:t>Some of the most common </a:t>
            </a:r>
            <a:r>
              <a:rPr lang="en-US" dirty="0" err="1"/>
              <a:t>Tidyverse</a:t>
            </a:r>
            <a:r>
              <a:rPr lang="en-US" dirty="0"/>
              <a:t> packages are: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b="1" dirty="0" err="1"/>
              <a:t>dplyr</a:t>
            </a:r>
            <a:r>
              <a:rPr lang="en-US" sz="2400" dirty="0"/>
              <a:t> – data manipulation (mutate, select, filter, </a:t>
            </a:r>
            <a:r>
              <a:rPr lang="en-US" sz="2400" dirty="0" err="1"/>
              <a:t>summarise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b="1" dirty="0"/>
              <a:t>ggplot2</a:t>
            </a:r>
            <a:r>
              <a:rPr lang="en-US" sz="2400" dirty="0"/>
              <a:t> – produce beautiful charts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b="1" dirty="0" err="1"/>
              <a:t>tidyr</a:t>
            </a:r>
            <a:r>
              <a:rPr lang="en-US" sz="2400" dirty="0"/>
              <a:t> – change data layout to one observation per row, and inverse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b="1" dirty="0" err="1"/>
              <a:t>lubridate</a:t>
            </a:r>
            <a:r>
              <a:rPr lang="en-US" sz="2400" dirty="0"/>
              <a:t> – work with dates</a:t>
            </a:r>
          </a:p>
          <a:p>
            <a:pPr marL="0" indent="0">
              <a:buNone/>
            </a:pPr>
            <a:r>
              <a:rPr lang="en-US" sz="2400" dirty="0"/>
              <a:t>	And several others!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7CB39-1923-400C-AEBB-EDF728171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53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3F340E-36ED-4CAF-88D0-272257896936}"/>
              </a:ext>
            </a:extLst>
          </p:cNvPr>
          <p:cNvSpPr txBox="1"/>
          <p:nvPr/>
        </p:nvSpPr>
        <p:spPr>
          <a:xfrm>
            <a:off x="0" y="3906503"/>
            <a:ext cx="1923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Loaded with</a:t>
            </a:r>
          </a:p>
          <a:p>
            <a:pPr algn="ctr"/>
            <a:r>
              <a:rPr lang="en-US" dirty="0"/>
              <a:t>library(</a:t>
            </a:r>
            <a:r>
              <a:rPr lang="en-US" dirty="0" err="1"/>
              <a:t>tidyverse</a:t>
            </a:r>
            <a:r>
              <a:rPr lang="en-US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F433B0-113F-443E-AAE9-2E3A0EFF06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88" t="23848" r="39028" b="25071"/>
          <a:stretch/>
        </p:blipFill>
        <p:spPr>
          <a:xfrm flipH="1">
            <a:off x="1834158" y="3548743"/>
            <a:ext cx="519290" cy="178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79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F3B95-D185-4429-B91F-39FCD1441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the </a:t>
            </a:r>
            <a:r>
              <a:rPr lang="en-US" dirty="0" err="1"/>
              <a:t>Tidyverse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16626-DF97-46C1-9FC1-E673695FB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86" y="1825625"/>
            <a:ext cx="7064828" cy="3236232"/>
          </a:xfrm>
        </p:spPr>
        <p:txBody>
          <a:bodyPr>
            <a:normAutofit/>
          </a:bodyPr>
          <a:lstStyle/>
          <a:p>
            <a:r>
              <a:rPr lang="en-US" sz="2600" dirty="0"/>
              <a:t>It’s often simpler to read: filter(Year == 2010)</a:t>
            </a:r>
          </a:p>
          <a:p>
            <a:r>
              <a:rPr lang="en-US" sz="2600" dirty="0"/>
              <a:t>Forces cleaner data which will save you time later</a:t>
            </a:r>
          </a:p>
          <a:p>
            <a:r>
              <a:rPr lang="en-US" sz="2600" dirty="0"/>
              <a:t>Makes certain data types workable (e.g., dates)</a:t>
            </a:r>
          </a:p>
          <a:p>
            <a:r>
              <a:rPr lang="en-US" sz="2600" dirty="0"/>
              <a:t>More powerful features</a:t>
            </a:r>
          </a:p>
          <a:p>
            <a:r>
              <a:rPr lang="en-US" sz="2600" dirty="0"/>
              <a:t>Constantly updated (future of R?)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E0D9EB-6984-4B89-8137-4E08D56EE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54</a:t>
            </a:fld>
            <a:endParaRPr lang="en-US"/>
          </a:p>
        </p:txBody>
      </p:sp>
      <p:pic>
        <p:nvPicPr>
          <p:cNvPr id="6" name="Picture 5" descr="A close up of a cell phone&#10;&#10;Description automatically generated with low confidence">
            <a:extLst>
              <a:ext uri="{FF2B5EF4-FFF2-40B4-BE49-F238E27FC236}">
                <a16:creationId xmlns:a16="http://schemas.microsoft.com/office/drawing/2014/main" id="{984D822A-E68E-412B-8B3E-C8F73A1AE8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33"/>
          <a:stretch/>
        </p:blipFill>
        <p:spPr>
          <a:xfrm>
            <a:off x="7130143" y="2453811"/>
            <a:ext cx="5094514" cy="441507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C57E5EC-7FCB-455D-A249-11E8591BD5BC}"/>
              </a:ext>
            </a:extLst>
          </p:cNvPr>
          <p:cNvSpPr txBox="1">
            <a:spLocks/>
          </p:cNvSpPr>
          <p:nvPr/>
        </p:nvSpPr>
        <p:spPr>
          <a:xfrm>
            <a:off x="468086" y="4541724"/>
            <a:ext cx="6324600" cy="2179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/>
              <a:t>Downside</a:t>
            </a:r>
          </a:p>
          <a:p>
            <a:r>
              <a:rPr lang="en-US" sz="2600" dirty="0"/>
              <a:t>Syntax is slightly different and you’ll know two different ways to do same thing</a:t>
            </a:r>
          </a:p>
        </p:txBody>
      </p:sp>
    </p:spTree>
    <p:extLst>
      <p:ext uri="{BB962C8B-B14F-4D97-AF65-F5344CB8AC3E}">
        <p14:creationId xmlns:p14="http://schemas.microsoft.com/office/powerpoint/2010/main" val="41643082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DDC4A-94DC-4E99-852C-7CC9711BE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94DC8-D612-4B2D-AE3D-1B9AD69EE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98665" cy="3926589"/>
          </a:xfrm>
        </p:spPr>
        <p:txBody>
          <a:bodyPr/>
          <a:lstStyle/>
          <a:p>
            <a:r>
              <a:rPr lang="en-US" dirty="0"/>
              <a:t>Already learned about most of these functions</a:t>
            </a:r>
          </a:p>
          <a:p>
            <a:r>
              <a:rPr lang="en-US" dirty="0"/>
              <a:t>Introduces the “pipe” operator %&gt;% </a:t>
            </a:r>
          </a:p>
          <a:p>
            <a:r>
              <a:rPr lang="en-US" dirty="0"/>
              <a:t>Add a new column using mutate(), choose specific rows based on column values using filter(), change whether a column is included using select(), change column names using rename()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CE7D410-AF61-418B-B469-C657584FC244}"/>
              </a:ext>
            </a:extLst>
          </p:cNvPr>
          <p:cNvSpPr txBox="1">
            <a:spLocks/>
          </p:cNvSpPr>
          <p:nvPr/>
        </p:nvSpPr>
        <p:spPr>
          <a:xfrm>
            <a:off x="1033013" y="5869154"/>
            <a:ext cx="10125974" cy="8854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/>
              <a:t>**warning** you may find code online that uses the previous version of this package called “</a:t>
            </a:r>
            <a:r>
              <a:rPr lang="en-US" sz="2400" i="1" dirty="0" err="1"/>
              <a:t>plyr</a:t>
            </a:r>
            <a:r>
              <a:rPr lang="en-US" sz="2400" i="1" dirty="0"/>
              <a:t>”. If you find a function that uses </a:t>
            </a:r>
            <a:r>
              <a:rPr lang="en-US" sz="2400" i="1" dirty="0" err="1"/>
              <a:t>plyr</a:t>
            </a:r>
            <a:r>
              <a:rPr lang="en-US" sz="2400" i="1" dirty="0"/>
              <a:t>, I highly recommend not using it if you use “</a:t>
            </a:r>
            <a:r>
              <a:rPr lang="en-US" sz="2400" i="1" dirty="0" err="1"/>
              <a:t>dplyr</a:t>
            </a:r>
            <a:r>
              <a:rPr lang="en-US" sz="2400" i="1" dirty="0"/>
              <a:t>”. The two packages can (rarely) have major issues with each other.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 descr="A picture containing computer&#10;&#10;Description automatically generated">
            <a:extLst>
              <a:ext uri="{FF2B5EF4-FFF2-40B4-BE49-F238E27FC236}">
                <a16:creationId xmlns:a16="http://schemas.microsoft.com/office/drawing/2014/main" id="{C61C46BA-EBE6-4399-BB94-0D6934924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672" y="0"/>
            <a:ext cx="2092629" cy="241588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34545A-E6EF-417D-B7F3-75A88B6DF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940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DDC4A-94DC-4E99-852C-7CC9711BE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94DC8-D612-4B2D-AE3D-1B9AD69EE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966" y="1598615"/>
            <a:ext cx="10752880" cy="1695733"/>
          </a:xfrm>
        </p:spPr>
        <p:txBody>
          <a:bodyPr>
            <a:normAutofit fontScale="92500"/>
          </a:bodyPr>
          <a:lstStyle/>
          <a:p>
            <a:r>
              <a:rPr lang="en-US" sz="3000" dirty="0"/>
              <a:t>join functions add datasets together based on common columns</a:t>
            </a:r>
          </a:p>
          <a:p>
            <a:r>
              <a:rPr lang="en-US" sz="3000" dirty="0"/>
              <a:t>Most often, I use </a:t>
            </a:r>
            <a:r>
              <a:rPr lang="en-US" sz="3000" dirty="0" err="1"/>
              <a:t>left_join</a:t>
            </a:r>
            <a:r>
              <a:rPr lang="en-US" sz="3000" dirty="0"/>
              <a:t>()</a:t>
            </a:r>
          </a:p>
          <a:p>
            <a:r>
              <a:rPr lang="en-US" dirty="0">
                <a:latin typeface="Consolas" panose="020B0609020204030204" pitchFamily="49" charset="0"/>
              </a:rPr>
              <a:t>dfname1 %&gt;% </a:t>
            </a:r>
            <a:r>
              <a:rPr lang="en-US" dirty="0" err="1">
                <a:latin typeface="Consolas" panose="020B0609020204030204" pitchFamily="49" charset="0"/>
              </a:rPr>
              <a:t>left_join</a:t>
            </a:r>
            <a:r>
              <a:rPr lang="en-US" dirty="0">
                <a:latin typeface="Consolas" panose="020B0609020204030204" pitchFamily="49" charset="0"/>
              </a:rPr>
              <a:t>(dfname2, by = c(“Year” = “</a:t>
            </a:r>
            <a:r>
              <a:rPr lang="en-US" dirty="0" err="1">
                <a:latin typeface="Consolas" panose="020B0609020204030204" pitchFamily="49" charset="0"/>
              </a:rPr>
              <a:t>Yr</a:t>
            </a:r>
            <a:r>
              <a:rPr lang="en-US" dirty="0">
                <a:latin typeface="Consolas" panose="020B0609020204030204" pitchFamily="49" charset="0"/>
              </a:rPr>
              <a:t>”))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 descr="A picture containing computer&#10;&#10;Description automatically generated">
            <a:extLst>
              <a:ext uri="{FF2B5EF4-FFF2-40B4-BE49-F238E27FC236}">
                <a16:creationId xmlns:a16="http://schemas.microsoft.com/office/drawing/2014/main" id="{C61C46BA-EBE6-4399-BB94-0D6934924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672" y="0"/>
            <a:ext cx="2092629" cy="241588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34545A-E6EF-417D-B7F3-75A88B6DF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56</a:t>
            </a:fld>
            <a:endParaRPr lang="en-US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DD775BD0-936A-46D2-B1C4-AD4632DDD5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560587"/>
              </p:ext>
            </p:extLst>
          </p:nvPr>
        </p:nvGraphicFramePr>
        <p:xfrm>
          <a:off x="203984" y="3563652"/>
          <a:ext cx="312928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200">
                  <a:extLst>
                    <a:ext uri="{9D8B030D-6E8A-4147-A177-3AD203B41FA5}">
                      <a16:colId xmlns:a16="http://schemas.microsoft.com/office/drawing/2014/main" val="1653767005"/>
                    </a:ext>
                  </a:extLst>
                </a:gridCol>
                <a:gridCol w="955040">
                  <a:extLst>
                    <a:ext uri="{9D8B030D-6E8A-4147-A177-3AD203B41FA5}">
                      <a16:colId xmlns:a16="http://schemas.microsoft.com/office/drawing/2014/main" val="337319634"/>
                    </a:ext>
                  </a:extLst>
                </a:gridCol>
                <a:gridCol w="1209040">
                  <a:extLst>
                    <a:ext uri="{9D8B030D-6E8A-4147-A177-3AD203B41FA5}">
                      <a16:colId xmlns:a16="http://schemas.microsoft.com/office/drawing/2014/main" val="1737278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Var1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Catch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211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888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082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753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107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564209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A141D259-8941-4FEB-8D4D-3A178CB2F1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591351"/>
              </p:ext>
            </p:extLst>
          </p:nvPr>
        </p:nvGraphicFramePr>
        <p:xfrm>
          <a:off x="3659020" y="3563652"/>
          <a:ext cx="1926346" cy="1767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20506">
                  <a:extLst>
                    <a:ext uri="{9D8B030D-6E8A-4147-A177-3AD203B41FA5}">
                      <a16:colId xmlns:a16="http://schemas.microsoft.com/office/drawing/2014/main" val="1653767005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737278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/>
                        <a:t>Yr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211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888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082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753216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CEC19F89-0E2E-4449-8391-4807FD5DF6EB}"/>
              </a:ext>
            </a:extLst>
          </p:cNvPr>
          <p:cNvSpPr/>
          <p:nvPr/>
        </p:nvSpPr>
        <p:spPr>
          <a:xfrm>
            <a:off x="5758406" y="4101917"/>
            <a:ext cx="1759353" cy="1157468"/>
          </a:xfrm>
          <a:prstGeom prst="rightArrow">
            <a:avLst/>
          </a:prstGeom>
          <a:solidFill>
            <a:srgbClr val="6D24A4"/>
          </a:solidFill>
          <a:ln>
            <a:solidFill>
              <a:srgbClr val="F277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/>
              <a:t>left_join</a:t>
            </a:r>
            <a:r>
              <a:rPr lang="en-US" sz="2400" b="1" dirty="0"/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F10D4A-9562-455B-B5B5-3021A270AD00}"/>
              </a:ext>
            </a:extLst>
          </p:cNvPr>
          <p:cNvSpPr txBox="1"/>
          <p:nvPr/>
        </p:nvSpPr>
        <p:spPr>
          <a:xfrm>
            <a:off x="822391" y="6123972"/>
            <a:ext cx="1782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dfname1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D70419-51E6-46EE-9173-511B970E5FCC}"/>
              </a:ext>
            </a:extLst>
          </p:cNvPr>
          <p:cNvSpPr txBox="1"/>
          <p:nvPr/>
        </p:nvSpPr>
        <p:spPr>
          <a:xfrm>
            <a:off x="3730942" y="6125517"/>
            <a:ext cx="1782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dfname2</a:t>
            </a:r>
            <a:endParaRPr lang="en-US" b="1" dirty="0"/>
          </a:p>
        </p:txBody>
      </p:sp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A609603F-7E95-4147-ABFE-4BCB2DC32A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426774"/>
              </p:ext>
            </p:extLst>
          </p:nvPr>
        </p:nvGraphicFramePr>
        <p:xfrm>
          <a:off x="7721599" y="3479818"/>
          <a:ext cx="312928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200">
                  <a:extLst>
                    <a:ext uri="{9D8B030D-6E8A-4147-A177-3AD203B41FA5}">
                      <a16:colId xmlns:a16="http://schemas.microsoft.com/office/drawing/2014/main" val="1653767005"/>
                    </a:ext>
                  </a:extLst>
                </a:gridCol>
                <a:gridCol w="955040">
                  <a:extLst>
                    <a:ext uri="{9D8B030D-6E8A-4147-A177-3AD203B41FA5}">
                      <a16:colId xmlns:a16="http://schemas.microsoft.com/office/drawing/2014/main" val="337319634"/>
                    </a:ext>
                  </a:extLst>
                </a:gridCol>
                <a:gridCol w="1209040">
                  <a:extLst>
                    <a:ext uri="{9D8B030D-6E8A-4147-A177-3AD203B41FA5}">
                      <a16:colId xmlns:a16="http://schemas.microsoft.com/office/drawing/2014/main" val="1737278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Var1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Catch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211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888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082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753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107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564209"/>
                  </a:ext>
                </a:extLst>
              </a:tr>
            </a:tbl>
          </a:graphicData>
        </a:graphic>
      </p:graphicFrame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FF6BFD77-A17F-4ED6-B798-B0D99DA0E5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04298"/>
              </p:ext>
            </p:extLst>
          </p:nvPr>
        </p:nvGraphicFramePr>
        <p:xfrm>
          <a:off x="10850879" y="3479818"/>
          <a:ext cx="1005840" cy="2560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05840">
                  <a:extLst>
                    <a:ext uri="{9D8B030D-6E8A-4147-A177-3AD203B41FA5}">
                      <a16:colId xmlns:a16="http://schemas.microsoft.com/office/drawing/2014/main" val="1737278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211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888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082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753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810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113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7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EAE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EAE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4B1AC-C2DC-496B-BFC1-C03C28C50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B3236-55B7-4122-A149-385981934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dirty="0"/>
              <a:t>The most popular way to plot in R</a:t>
            </a:r>
          </a:p>
          <a:p>
            <a:pPr>
              <a:spcBef>
                <a:spcPts val="1800"/>
              </a:spcBef>
            </a:pPr>
            <a:r>
              <a:rPr lang="en-US" dirty="0"/>
              <a:t>Uses a “grammar of graphics” which takes a bit to learn </a:t>
            </a:r>
          </a:p>
          <a:p>
            <a:pPr>
              <a:spcBef>
                <a:spcPts val="1800"/>
              </a:spcBef>
            </a:pPr>
            <a:r>
              <a:rPr lang="en-US" dirty="0"/>
              <a:t>The basic structure is defining the source </a:t>
            </a:r>
            <a:r>
              <a:rPr lang="en-US" dirty="0" err="1"/>
              <a:t>dataframe</a:t>
            </a:r>
            <a:r>
              <a:rPr lang="en-US" dirty="0"/>
              <a:t>, the aesthetics (variables for x axis (&amp; y axis), variables for color/shape, </a:t>
            </a:r>
            <a:r>
              <a:rPr lang="en-US" dirty="0" err="1"/>
              <a:t>etc</a:t>
            </a:r>
            <a:r>
              <a:rPr lang="en-US" dirty="0"/>
              <a:t>), and then a call to what type of plot you’re making (points, lines, histogram,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>
              <a:spcBef>
                <a:spcPts val="1800"/>
              </a:spcBef>
            </a:pPr>
            <a:r>
              <a:rPr lang="en-US" dirty="0"/>
              <a:t>Strings together commands using “+” between the lines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77CAE2B0-3788-41AA-8B59-DBE220C0B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761" y="0"/>
            <a:ext cx="2027239" cy="23497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F6A5A-4F49-4E08-A2CA-6BB6B9E1B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550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AE450-0A86-4145-A882-CDDE02BB8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lubridate</a:t>
            </a:r>
            <a:r>
              <a:rPr lang="en-US" dirty="0"/>
              <a:t> </a:t>
            </a:r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B7F093EA-B24E-43D5-8F84-FCD3C734E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093" y="-1"/>
            <a:ext cx="2038117" cy="2360604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A11CF5-351A-4A1D-84AD-DC4A2A51C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58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63FC5D-7548-4A97-9601-F1687BA055F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991353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Dates are probably the most difficult thing to deal with when starting out in R.</a:t>
            </a:r>
          </a:p>
          <a:p>
            <a:r>
              <a:rPr lang="en-US" dirty="0" err="1"/>
              <a:t>lubridate</a:t>
            </a:r>
            <a:r>
              <a:rPr lang="en-US" dirty="0"/>
              <a:t> provides a better interface; can easily convert between date formats, subtract time periods, calc day of year, etc. </a:t>
            </a:r>
          </a:p>
          <a:p>
            <a:endParaRPr lang="en-US" dirty="0"/>
          </a:p>
          <a:p>
            <a:r>
              <a:rPr lang="en-US" dirty="0"/>
              <a:t>For “11/12/12”, what is the month? Are you sure?</a:t>
            </a:r>
          </a:p>
          <a:p>
            <a:endParaRPr lang="en-US" dirty="0"/>
          </a:p>
          <a:p>
            <a:r>
              <a:rPr lang="en-US" dirty="0"/>
              <a:t>Excel is great at dealing with dates but it isn’t perfect either</a:t>
            </a:r>
          </a:p>
        </p:txBody>
      </p:sp>
    </p:spTree>
    <p:extLst>
      <p:ext uri="{BB962C8B-B14F-4D97-AF65-F5344CB8AC3E}">
        <p14:creationId xmlns:p14="http://schemas.microsoft.com/office/powerpoint/2010/main" val="170455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AE450-0A86-4145-A882-CDDE02BB8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lubridate</a:t>
            </a:r>
            <a:r>
              <a:rPr lang="en-US" dirty="0"/>
              <a:t> examples </a:t>
            </a:r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B7F093EA-B24E-43D5-8F84-FCD3C734E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093" y="-1"/>
            <a:ext cx="2038117" cy="2360604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A11CF5-351A-4A1D-84AD-DC4A2A51C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59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63FC5D-7548-4A97-9601-F1687BA055F4}"/>
              </a:ext>
            </a:extLst>
          </p:cNvPr>
          <p:cNvSpPr txBox="1">
            <a:spLocks/>
          </p:cNvSpPr>
          <p:nvPr/>
        </p:nvSpPr>
        <p:spPr>
          <a:xfrm>
            <a:off x="430924" y="1825625"/>
            <a:ext cx="10320812" cy="4846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Example 1: Convert “11/12/2020” to a date (12 Nov 2020)</a:t>
            </a:r>
          </a:p>
          <a:p>
            <a:r>
              <a:rPr lang="en-US" dirty="0"/>
              <a:t>Answer 1:</a:t>
            </a:r>
          </a:p>
          <a:p>
            <a:pPr marL="568325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mutate(</a:t>
            </a:r>
            <a:r>
              <a:rPr lang="en-US" sz="2400" dirty="0" err="1">
                <a:latin typeface="Consolas" panose="020B0609020204030204" pitchFamily="49" charset="0"/>
              </a:rPr>
              <a:t>newdate</a:t>
            </a:r>
            <a:r>
              <a:rPr lang="en-US" sz="2400" dirty="0">
                <a:latin typeface="Consolas" panose="020B0609020204030204" pitchFamily="49" charset="0"/>
              </a:rPr>
              <a:t> = </a:t>
            </a:r>
            <a:r>
              <a:rPr lang="en-US" sz="2400" dirty="0" err="1">
                <a:latin typeface="Consolas" panose="020B0609020204030204" pitchFamily="49" charset="0"/>
              </a:rPr>
              <a:t>ymd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as.POSIXct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olddate</a:t>
            </a:r>
            <a:r>
              <a:rPr lang="en-US" sz="2400" dirty="0">
                <a:latin typeface="Consolas" panose="020B0609020204030204" pitchFamily="49" charset="0"/>
              </a:rPr>
              <a:t>, format = "%m/%d/%Y", </a:t>
            </a:r>
            <a:r>
              <a:rPr lang="en-US" sz="2400" dirty="0" err="1">
                <a:latin typeface="Consolas" panose="020B0609020204030204" pitchFamily="49" charset="0"/>
              </a:rPr>
              <a:t>tz</a:t>
            </a:r>
            <a:r>
              <a:rPr lang="en-US" sz="2400" dirty="0">
                <a:latin typeface="Consolas" panose="020B0609020204030204" pitchFamily="49" charset="0"/>
              </a:rPr>
              <a:t> = "US/Alaska"))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Example 2: Convert “2020-12-31” to a date (31 Dec 2020)</a:t>
            </a:r>
          </a:p>
          <a:p>
            <a:r>
              <a:rPr lang="en-US" dirty="0"/>
              <a:t>Answer 2:</a:t>
            </a:r>
          </a:p>
          <a:p>
            <a:pPr marL="568325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mutate(</a:t>
            </a:r>
            <a:r>
              <a:rPr lang="en-US" sz="2400" dirty="0" err="1">
                <a:latin typeface="Consolas" panose="020B0609020204030204" pitchFamily="49" charset="0"/>
              </a:rPr>
              <a:t>newdate</a:t>
            </a:r>
            <a:r>
              <a:rPr lang="en-US" sz="2400" dirty="0">
                <a:latin typeface="Consolas" panose="020B0609020204030204" pitchFamily="49" charset="0"/>
              </a:rPr>
              <a:t> = </a:t>
            </a:r>
            <a:r>
              <a:rPr lang="en-US" sz="2400" dirty="0" err="1">
                <a:latin typeface="Consolas" panose="020B0609020204030204" pitchFamily="49" charset="0"/>
              </a:rPr>
              <a:t>ymd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as.POSIXct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olddate</a:t>
            </a:r>
            <a:r>
              <a:rPr lang="en-US" sz="2400" dirty="0">
                <a:latin typeface="Consolas" panose="020B0609020204030204" pitchFamily="49" charset="0"/>
              </a:rPr>
              <a:t>, format =    "%Y-%m-%d", </a:t>
            </a:r>
            <a:r>
              <a:rPr lang="en-US" sz="2400" dirty="0" err="1">
                <a:latin typeface="Consolas" panose="020B0609020204030204" pitchFamily="49" charset="0"/>
              </a:rPr>
              <a:t>tz</a:t>
            </a:r>
            <a:r>
              <a:rPr lang="en-US" sz="2400" dirty="0">
                <a:latin typeface="Consolas" panose="020B0609020204030204" pitchFamily="49" charset="0"/>
              </a:rPr>
              <a:t> = "US/Alaska"))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2285F70-E1D8-4013-95FA-2270B6229F8A}"/>
              </a:ext>
            </a:extLst>
          </p:cNvPr>
          <p:cNvGrpSpPr/>
          <p:nvPr/>
        </p:nvGrpSpPr>
        <p:grpSpPr>
          <a:xfrm rot="11528257">
            <a:off x="9411772" y="3111072"/>
            <a:ext cx="1731239" cy="470755"/>
            <a:chOff x="1261528" y="2367666"/>
            <a:chExt cx="1550147" cy="59195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962FBCE-DFA2-4680-9228-DD9634080443}"/>
                </a:ext>
              </a:extLst>
            </p:cNvPr>
            <p:cNvSpPr/>
            <p:nvPr/>
          </p:nvSpPr>
          <p:spPr>
            <a:xfrm>
              <a:off x="1261528" y="2367666"/>
              <a:ext cx="1283966" cy="536897"/>
            </a:xfrm>
            <a:custGeom>
              <a:avLst/>
              <a:gdLst>
                <a:gd name="connsiteX0" fmla="*/ 0 w 1376624"/>
                <a:gd name="connsiteY0" fmla="*/ 0 h 403466"/>
                <a:gd name="connsiteX1" fmla="*/ 271305 w 1376624"/>
                <a:gd name="connsiteY1" fmla="*/ 391885 h 403466"/>
                <a:gd name="connsiteX2" fmla="*/ 1376624 w 1376624"/>
                <a:gd name="connsiteY2" fmla="*/ 261257 h 403466"/>
                <a:gd name="connsiteX0" fmla="*/ 0 w 1707891"/>
                <a:gd name="connsiteY0" fmla="*/ 0 h 305961"/>
                <a:gd name="connsiteX1" fmla="*/ 602572 w 1707891"/>
                <a:gd name="connsiteY1" fmla="*/ 294380 h 305961"/>
                <a:gd name="connsiteX2" fmla="*/ 1707891 w 1707891"/>
                <a:gd name="connsiteY2" fmla="*/ 163752 h 305961"/>
                <a:gd name="connsiteX0" fmla="*/ 0 w 1707891"/>
                <a:gd name="connsiteY0" fmla="*/ 0 h 305961"/>
                <a:gd name="connsiteX1" fmla="*/ 602572 w 1707891"/>
                <a:gd name="connsiteY1" fmla="*/ 294380 h 305961"/>
                <a:gd name="connsiteX2" fmla="*/ 1707891 w 1707891"/>
                <a:gd name="connsiteY2" fmla="*/ 163752 h 305961"/>
                <a:gd name="connsiteX0" fmla="*/ 0 w 1588733"/>
                <a:gd name="connsiteY0" fmla="*/ 0 h 467231"/>
                <a:gd name="connsiteX1" fmla="*/ 602572 w 1588733"/>
                <a:gd name="connsiteY1" fmla="*/ 294380 h 467231"/>
                <a:gd name="connsiteX2" fmla="*/ 1588733 w 1588733"/>
                <a:gd name="connsiteY2" fmla="*/ 445026 h 467231"/>
                <a:gd name="connsiteX0" fmla="*/ 0 w 1588733"/>
                <a:gd name="connsiteY0" fmla="*/ 0 h 445370"/>
                <a:gd name="connsiteX1" fmla="*/ 602572 w 1588733"/>
                <a:gd name="connsiteY1" fmla="*/ 294380 h 445370"/>
                <a:gd name="connsiteX2" fmla="*/ 1588733 w 1588733"/>
                <a:gd name="connsiteY2" fmla="*/ 445026 h 445370"/>
                <a:gd name="connsiteX0" fmla="*/ 0 w 1588733"/>
                <a:gd name="connsiteY0" fmla="*/ 0 h 470837"/>
                <a:gd name="connsiteX1" fmla="*/ 482715 w 1588733"/>
                <a:gd name="connsiteY1" fmla="*/ 451513 h 470837"/>
                <a:gd name="connsiteX2" fmla="*/ 1588733 w 1588733"/>
                <a:gd name="connsiteY2" fmla="*/ 445026 h 470837"/>
                <a:gd name="connsiteX0" fmla="*/ 0 w 1588733"/>
                <a:gd name="connsiteY0" fmla="*/ 0 h 592574"/>
                <a:gd name="connsiteX1" fmla="*/ 363577 w 1588733"/>
                <a:gd name="connsiteY1" fmla="*/ 585684 h 592574"/>
                <a:gd name="connsiteX2" fmla="*/ 1588733 w 1588733"/>
                <a:gd name="connsiteY2" fmla="*/ 445026 h 592574"/>
                <a:gd name="connsiteX0" fmla="*/ 0 w 1588733"/>
                <a:gd name="connsiteY0" fmla="*/ 0 h 545909"/>
                <a:gd name="connsiteX1" fmla="*/ 420272 w 1588733"/>
                <a:gd name="connsiteY1" fmla="*/ 536897 h 545909"/>
                <a:gd name="connsiteX2" fmla="*/ 1588733 w 1588733"/>
                <a:gd name="connsiteY2" fmla="*/ 445026 h 545909"/>
                <a:gd name="connsiteX0" fmla="*/ 0 w 1588733"/>
                <a:gd name="connsiteY0" fmla="*/ 0 h 545909"/>
                <a:gd name="connsiteX1" fmla="*/ 420272 w 1588733"/>
                <a:gd name="connsiteY1" fmla="*/ 536897 h 545909"/>
                <a:gd name="connsiteX2" fmla="*/ 1588733 w 1588733"/>
                <a:gd name="connsiteY2" fmla="*/ 445026 h 545909"/>
                <a:gd name="connsiteX0" fmla="*/ 0 w 1588733"/>
                <a:gd name="connsiteY0" fmla="*/ 0 h 536897"/>
                <a:gd name="connsiteX1" fmla="*/ 420272 w 1588733"/>
                <a:gd name="connsiteY1" fmla="*/ 536897 h 536897"/>
                <a:gd name="connsiteX2" fmla="*/ 1588733 w 1588733"/>
                <a:gd name="connsiteY2" fmla="*/ 445026 h 536897"/>
                <a:gd name="connsiteX0" fmla="*/ 0 w 1588733"/>
                <a:gd name="connsiteY0" fmla="*/ 0 h 536897"/>
                <a:gd name="connsiteX1" fmla="*/ 420272 w 1588733"/>
                <a:gd name="connsiteY1" fmla="*/ 536897 h 536897"/>
                <a:gd name="connsiteX2" fmla="*/ 1588733 w 1588733"/>
                <a:gd name="connsiteY2" fmla="*/ 445026 h 536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8733" h="536897">
                  <a:moveTo>
                    <a:pt x="0" y="0"/>
                  </a:moveTo>
                  <a:cubicBezTo>
                    <a:pt x="66554" y="153123"/>
                    <a:pt x="113338" y="472533"/>
                    <a:pt x="420272" y="536897"/>
                  </a:cubicBezTo>
                  <a:cubicBezTo>
                    <a:pt x="913787" y="515178"/>
                    <a:pt x="1060384" y="483304"/>
                    <a:pt x="1588733" y="445026"/>
                  </a:cubicBezTo>
                </a:path>
              </a:pathLst>
            </a:cu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76B259FF-E49E-4086-B501-4DE2B853D6C0}"/>
                </a:ext>
              </a:extLst>
            </p:cNvPr>
            <p:cNvSpPr/>
            <p:nvPr/>
          </p:nvSpPr>
          <p:spPr>
            <a:xfrm rot="4958903">
              <a:off x="2507812" y="2655754"/>
              <a:ext cx="326371" cy="281354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A9ECA14-52E6-445A-A499-6A5EA71B676A}"/>
              </a:ext>
            </a:extLst>
          </p:cNvPr>
          <p:cNvSpPr txBox="1">
            <a:spLocks/>
          </p:cNvSpPr>
          <p:nvPr/>
        </p:nvSpPr>
        <p:spPr>
          <a:xfrm>
            <a:off x="9339557" y="3758571"/>
            <a:ext cx="2640457" cy="102886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i="1" dirty="0"/>
              <a:t>This is the format of the existing data NOT the format you want it in</a:t>
            </a:r>
          </a:p>
        </p:txBody>
      </p:sp>
    </p:spTree>
    <p:extLst>
      <p:ext uri="{BB962C8B-B14F-4D97-AF65-F5344CB8AC3E}">
        <p14:creationId xmlns:p14="http://schemas.microsoft.com/office/powerpoint/2010/main" val="211211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60313-92C7-46D0-8673-5BC985087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General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1A6D1-1B67-404F-80CF-2F7D28001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613" y="1502979"/>
            <a:ext cx="5402317" cy="485337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“&lt;-” to save a </a:t>
            </a:r>
            <a:r>
              <a:rPr lang="en-US" dirty="0" err="1"/>
              <a:t>dataframe</a:t>
            </a:r>
            <a:endParaRPr lang="en-US" dirty="0"/>
          </a:p>
          <a:p>
            <a:pPr lvl="1"/>
            <a:r>
              <a:rPr lang="en-US" dirty="0"/>
              <a:t>Otherwise code doesn’t save for access later (which is often fine!)</a:t>
            </a:r>
          </a:p>
          <a:p>
            <a:endParaRPr lang="en-US" dirty="0"/>
          </a:p>
          <a:p>
            <a:r>
              <a:rPr lang="en-US" dirty="0"/>
              <a:t>Ctrl + Enter (or Run Button) evaluates the line of code (sending it to console)</a:t>
            </a:r>
          </a:p>
          <a:p>
            <a:pPr lvl="1"/>
            <a:r>
              <a:rPr lang="en-US" dirty="0"/>
              <a:t>Put cursor somewhere in that line, or highlight the chunk you want</a:t>
            </a:r>
          </a:p>
          <a:p>
            <a:endParaRPr lang="en-US" dirty="0"/>
          </a:p>
          <a:p>
            <a:r>
              <a:rPr lang="en-US" dirty="0"/>
              <a:t>Objects in the environment disappear once we close R. We’ll need to re-run whole script to get them back. They don’t “live” anywhere permanently.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E26BE-79E4-421E-A20A-710CC540D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6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6C80737-1324-45E8-ACEC-A5EC8620E53A}"/>
              </a:ext>
            </a:extLst>
          </p:cNvPr>
          <p:cNvGrpSpPr/>
          <p:nvPr/>
        </p:nvGrpSpPr>
        <p:grpSpPr>
          <a:xfrm>
            <a:off x="5465294" y="1454355"/>
            <a:ext cx="6739675" cy="5218176"/>
            <a:chOff x="5567937" y="1502979"/>
            <a:chExt cx="6739675" cy="521817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E8B5250-5062-478F-ABB7-07692B991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7937" y="1502979"/>
              <a:ext cx="6739675" cy="521817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C95FF8F-AE4B-4F41-AB57-B383B6FFB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62242" y="2367358"/>
              <a:ext cx="590411" cy="211942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416A669-2798-4554-89C9-BFD545EFAA46}"/>
              </a:ext>
            </a:extLst>
          </p:cNvPr>
          <p:cNvGrpSpPr/>
          <p:nvPr/>
        </p:nvGrpSpPr>
        <p:grpSpPr>
          <a:xfrm>
            <a:off x="5452326" y="1454355"/>
            <a:ext cx="6739674" cy="5248845"/>
            <a:chOff x="5502335" y="2732167"/>
            <a:chExt cx="6739674" cy="524884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5D40CB8-64EB-47DA-A5A9-663EDFCB1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02335" y="2732167"/>
              <a:ext cx="6739674" cy="524884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857189C-B25F-4C73-A47F-B8F0F15D6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50187" y="3613546"/>
              <a:ext cx="590411" cy="211942"/>
            </a:xfrm>
            <a:prstGeom prst="rect">
              <a:avLst/>
            </a:prstGeom>
          </p:spPr>
        </p:pic>
      </p:grpSp>
      <p:sp>
        <p:nvSpPr>
          <p:cNvPr id="9" name="Arrow: Down 8">
            <a:extLst>
              <a:ext uri="{FF2B5EF4-FFF2-40B4-BE49-F238E27FC236}">
                <a16:creationId xmlns:a16="http://schemas.microsoft.com/office/drawing/2014/main" id="{32AD4214-ADD6-4599-A5D0-9B65D83D9697}"/>
              </a:ext>
            </a:extLst>
          </p:cNvPr>
          <p:cNvSpPr/>
          <p:nvPr/>
        </p:nvSpPr>
        <p:spPr>
          <a:xfrm>
            <a:off x="6913431" y="3645905"/>
            <a:ext cx="504497" cy="2175640"/>
          </a:xfrm>
          <a:prstGeom prst="downArrow">
            <a:avLst>
              <a:gd name="adj1" fmla="val 33334"/>
              <a:gd name="adj2" fmla="val 72917"/>
            </a:avLst>
          </a:prstGeom>
          <a:solidFill>
            <a:srgbClr val="6D24A4"/>
          </a:solidFill>
          <a:ln w="19050">
            <a:solidFill>
              <a:srgbClr val="F277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939814C1-8FC4-471E-860C-55DD4BADA60E}"/>
              </a:ext>
            </a:extLst>
          </p:cNvPr>
          <p:cNvSpPr/>
          <p:nvPr/>
        </p:nvSpPr>
        <p:spPr>
          <a:xfrm rot="16200000">
            <a:off x="8635855" y="2477963"/>
            <a:ext cx="504497" cy="1052574"/>
          </a:xfrm>
          <a:prstGeom prst="downArrow">
            <a:avLst>
              <a:gd name="adj1" fmla="val 33334"/>
              <a:gd name="adj2" fmla="val 72917"/>
            </a:avLst>
          </a:prstGeom>
          <a:solidFill>
            <a:srgbClr val="6D24A4"/>
          </a:solidFill>
          <a:ln w="19050">
            <a:solidFill>
              <a:srgbClr val="F277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309A7FA-E20D-42C2-A95F-05D7F0FB6E8B}"/>
              </a:ext>
            </a:extLst>
          </p:cNvPr>
          <p:cNvSpPr/>
          <p:nvPr/>
        </p:nvSpPr>
        <p:spPr>
          <a:xfrm>
            <a:off x="7745195" y="2269131"/>
            <a:ext cx="700376" cy="380707"/>
          </a:xfrm>
          <a:prstGeom prst="ellipse">
            <a:avLst/>
          </a:prstGeom>
          <a:noFill/>
          <a:ln w="76200">
            <a:solidFill>
              <a:srgbClr val="B5517D"/>
            </a:solidFill>
          </a:ln>
          <a:effectLst>
            <a:glow rad="101600">
              <a:srgbClr val="F27779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65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10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5" grpId="0" animBg="1"/>
      <p:bldP spid="5" grpId="1" animBg="1"/>
      <p:bldP spid="5" grpId="2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AE450-0A86-4145-A882-CDDE02BB8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tidyr</a:t>
            </a:r>
            <a:r>
              <a:rPr lang="en-US" dirty="0"/>
              <a:t> </a:t>
            </a:r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6F67AF35-2B7A-4C55-96B1-13783FD83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934" y="0"/>
            <a:ext cx="2018066" cy="2339163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8BBF7F-3148-4076-B0EC-61F0E3D8B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60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344952-B3FE-4B10-8855-A1EEA3C51529}"/>
              </a:ext>
            </a:extLst>
          </p:cNvPr>
          <p:cNvSpPr txBox="1">
            <a:spLocks/>
          </p:cNvSpPr>
          <p:nvPr/>
        </p:nvSpPr>
        <p:spPr>
          <a:xfrm>
            <a:off x="563880" y="2524632"/>
            <a:ext cx="9913536" cy="29922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tidyr</a:t>
            </a:r>
            <a:r>
              <a:rPr lang="en-US" dirty="0"/>
              <a:t> is a package whose main functions help to turn “wide” data into “long” data and vice-versa</a:t>
            </a:r>
          </a:p>
          <a:p>
            <a:pPr>
              <a:spcBef>
                <a:spcPts val="3600"/>
              </a:spcBef>
            </a:pPr>
            <a:r>
              <a:rPr lang="en-US" dirty="0" err="1"/>
              <a:t>pivot_wider</a:t>
            </a:r>
            <a:r>
              <a:rPr lang="en-US" dirty="0"/>
              <a:t>() and </a:t>
            </a:r>
            <a:r>
              <a:rPr lang="en-US" dirty="0" err="1"/>
              <a:t>pivot_longer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These two easily turn data from wide to long (</a:t>
            </a:r>
            <a:r>
              <a:rPr lang="en-US" dirty="0" err="1"/>
              <a:t>pivot_longer</a:t>
            </a:r>
            <a:r>
              <a:rPr lang="en-US" dirty="0"/>
              <a:t>) or from long to wide (</a:t>
            </a:r>
            <a:r>
              <a:rPr lang="en-US" dirty="0" err="1"/>
              <a:t>pivot_wider</a:t>
            </a:r>
            <a:r>
              <a:rPr lang="en-US" dirty="0"/>
              <a:t>)</a:t>
            </a:r>
          </a:p>
          <a:p>
            <a:pPr>
              <a:spcBef>
                <a:spcPts val="3600"/>
              </a:spcBef>
            </a:pPr>
            <a:r>
              <a:rPr lang="en-US" dirty="0"/>
              <a:t>When possible, keep data in long format to model / plot easier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7970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AE450-0A86-4145-A882-CDDE02BB8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tidyr</a:t>
            </a:r>
            <a:r>
              <a:rPr lang="en-US" dirty="0"/>
              <a:t> example</a:t>
            </a:r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6F67AF35-2B7A-4C55-96B1-13783FD83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934" y="0"/>
            <a:ext cx="2018066" cy="2339163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8BBF7F-3148-4076-B0EC-61F0E3D8B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61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344952-B3FE-4B10-8855-A1EEA3C51529}"/>
              </a:ext>
            </a:extLst>
          </p:cNvPr>
          <p:cNvSpPr txBox="1">
            <a:spLocks/>
          </p:cNvSpPr>
          <p:nvPr/>
        </p:nvSpPr>
        <p:spPr>
          <a:xfrm>
            <a:off x="2246118" y="1320719"/>
            <a:ext cx="7243321" cy="1914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89125" indent="-1889125">
              <a:buNone/>
            </a:pPr>
            <a:r>
              <a:rPr lang="en-US" sz="2200" dirty="0" err="1">
                <a:latin typeface="Consolas" panose="020B0609020204030204" pitchFamily="49" charset="0"/>
              </a:rPr>
              <a:t>dataframename</a:t>
            </a:r>
            <a:r>
              <a:rPr lang="en-US" sz="2200" dirty="0">
                <a:latin typeface="Consolas" panose="020B0609020204030204" pitchFamily="49" charset="0"/>
              </a:rPr>
              <a:t> %&gt;%</a:t>
            </a:r>
          </a:p>
          <a:p>
            <a:pPr marL="2001838" indent="-2001838">
              <a:buNone/>
            </a:pPr>
            <a:r>
              <a:rPr lang="en-US" sz="2200" dirty="0" err="1">
                <a:latin typeface="Consolas" panose="020B0609020204030204" pitchFamily="49" charset="0"/>
              </a:rPr>
              <a:t>pivot_longer</a:t>
            </a:r>
            <a:r>
              <a:rPr lang="en-US" sz="2200" dirty="0">
                <a:latin typeface="Consolas" panose="020B0609020204030204" pitchFamily="49" charset="0"/>
              </a:rPr>
              <a:t>(-</a:t>
            </a:r>
            <a:r>
              <a:rPr lang="en-US" sz="2200" dirty="0" err="1">
                <a:latin typeface="Consolas" panose="020B0609020204030204" pitchFamily="49" charset="0"/>
              </a:rPr>
              <a:t>leavethiscolumn</a:t>
            </a:r>
            <a:r>
              <a:rPr lang="en-US" sz="2200" dirty="0">
                <a:latin typeface="Consolas" panose="020B0609020204030204" pitchFamily="49" charset="0"/>
              </a:rPr>
              <a:t>,         </a:t>
            </a:r>
            <a:r>
              <a:rPr lang="en-US" sz="2200" dirty="0" err="1">
                <a:latin typeface="Consolas" panose="020B0609020204030204" pitchFamily="49" charset="0"/>
              </a:rPr>
              <a:t>names_to</a:t>
            </a:r>
            <a:r>
              <a:rPr lang="en-US" sz="2200" dirty="0">
                <a:latin typeface="Consolas" panose="020B0609020204030204" pitchFamily="49" charset="0"/>
              </a:rPr>
              <a:t> = “</a:t>
            </a:r>
            <a:r>
              <a:rPr lang="en-US" sz="2200" dirty="0" err="1">
                <a:latin typeface="Consolas" panose="020B0609020204030204" pitchFamily="49" charset="0"/>
              </a:rPr>
              <a:t>newcolname</a:t>
            </a:r>
            <a:r>
              <a:rPr lang="en-US" sz="2200" dirty="0">
                <a:latin typeface="Consolas" panose="020B0609020204030204" pitchFamily="49" charset="0"/>
              </a:rPr>
              <a:t>”, </a:t>
            </a:r>
            <a:r>
              <a:rPr lang="en-US" sz="2200" dirty="0" err="1">
                <a:latin typeface="Consolas" panose="020B0609020204030204" pitchFamily="49" charset="0"/>
              </a:rPr>
              <a:t>values_to</a:t>
            </a:r>
            <a:r>
              <a:rPr lang="en-US" sz="2200" dirty="0">
                <a:latin typeface="Consolas" panose="020B0609020204030204" pitchFamily="49" charset="0"/>
              </a:rPr>
              <a:t> = “</a:t>
            </a:r>
            <a:r>
              <a:rPr lang="en-US" sz="2200" dirty="0" err="1">
                <a:latin typeface="Consolas" panose="020B0609020204030204" pitchFamily="49" charset="0"/>
              </a:rPr>
              <a:t>whatcellvaluesare</a:t>
            </a:r>
            <a:r>
              <a:rPr lang="en-US" sz="2200" dirty="0">
                <a:latin typeface="Consolas" panose="020B0609020204030204" pitchFamily="49" charset="0"/>
              </a:rPr>
              <a:t>”)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160B76C-1330-4DB0-8A7D-0920266B0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944802"/>
              </p:ext>
            </p:extLst>
          </p:nvPr>
        </p:nvGraphicFramePr>
        <p:xfrm>
          <a:off x="1009033" y="2972435"/>
          <a:ext cx="4286736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3936">
                  <a:extLst>
                    <a:ext uri="{9D8B030D-6E8A-4147-A177-3AD203B41FA5}">
                      <a16:colId xmlns:a16="http://schemas.microsoft.com/office/drawing/2014/main" val="1653767005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37319634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737278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err="1"/>
                        <a:t>StreamA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err="1"/>
                        <a:t>StreamB</a:t>
                      </a:r>
                      <a:endParaRPr 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211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082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450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753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375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107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450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56420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DB96E67-53A9-465B-AC8C-831C8E3028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988785"/>
              </p:ext>
            </p:extLst>
          </p:nvPr>
        </p:nvGraphicFramePr>
        <p:xfrm>
          <a:off x="7735400" y="2972435"/>
          <a:ext cx="3820158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3936">
                  <a:extLst>
                    <a:ext uri="{9D8B030D-6E8A-4147-A177-3AD203B41FA5}">
                      <a16:colId xmlns:a16="http://schemas.microsoft.com/office/drawing/2014/main" val="1653767005"/>
                    </a:ext>
                  </a:extLst>
                </a:gridCol>
                <a:gridCol w="1413022">
                  <a:extLst>
                    <a:ext uri="{9D8B030D-6E8A-4147-A177-3AD203B41FA5}">
                      <a16:colId xmlns:a16="http://schemas.microsoft.com/office/drawing/2014/main" val="337319634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1737278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River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211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/>
                        <a:t>StreamA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082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/>
                        <a:t>StreamB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753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/>
                        <a:t>StreamA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107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/>
                        <a:t>StreamB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450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564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/>
                        <a:t>StreamA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404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/>
                        <a:t>StreamB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375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821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/>
                        <a:t>StreamA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348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/>
                        <a:t>StreamB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450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868387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16B12BB8-F790-4975-AEF6-FA4C8176E01C}"/>
              </a:ext>
            </a:extLst>
          </p:cNvPr>
          <p:cNvSpPr/>
          <p:nvPr/>
        </p:nvSpPr>
        <p:spPr>
          <a:xfrm>
            <a:off x="5585866" y="3770490"/>
            <a:ext cx="1879757" cy="1157468"/>
          </a:xfrm>
          <a:prstGeom prst="rightArrow">
            <a:avLst/>
          </a:prstGeom>
          <a:solidFill>
            <a:srgbClr val="6D24A4"/>
          </a:solidFill>
          <a:ln>
            <a:solidFill>
              <a:srgbClr val="F277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pivot_longer</a:t>
            </a:r>
            <a:r>
              <a:rPr lang="en-US" b="1" dirty="0"/>
              <a:t>()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844AA1-58DD-4B13-A726-D720699692BF}"/>
              </a:ext>
            </a:extLst>
          </p:cNvPr>
          <p:cNvSpPr txBox="1">
            <a:spLocks/>
          </p:cNvSpPr>
          <p:nvPr/>
        </p:nvSpPr>
        <p:spPr>
          <a:xfrm>
            <a:off x="636442" y="5370336"/>
            <a:ext cx="6535526" cy="13186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indent="-233363">
              <a:buNone/>
            </a:pPr>
            <a:r>
              <a:rPr lang="en-US" sz="2200" dirty="0" err="1">
                <a:latin typeface="Consolas" panose="020B0609020204030204" pitchFamily="49" charset="0"/>
              </a:rPr>
              <a:t>dataframename</a:t>
            </a:r>
            <a:r>
              <a:rPr lang="en-US" sz="2200" dirty="0">
                <a:latin typeface="Consolas" panose="020B0609020204030204" pitchFamily="49" charset="0"/>
              </a:rPr>
              <a:t> %&gt;%</a:t>
            </a:r>
          </a:p>
          <a:p>
            <a:pPr marL="233363" indent="-233363">
              <a:buNone/>
            </a:pPr>
            <a:r>
              <a:rPr lang="en-US" sz="2200" dirty="0" err="1">
                <a:latin typeface="Consolas" panose="020B0609020204030204" pitchFamily="49" charset="0"/>
              </a:rPr>
              <a:t>pivot_longer</a:t>
            </a:r>
            <a:r>
              <a:rPr lang="en-US" sz="2200" dirty="0">
                <a:latin typeface="Consolas" panose="020B0609020204030204" pitchFamily="49" charset="0"/>
              </a:rPr>
              <a:t>(-Year, </a:t>
            </a:r>
            <a:r>
              <a:rPr lang="en-US" sz="2200" dirty="0" err="1">
                <a:latin typeface="Consolas" panose="020B0609020204030204" pitchFamily="49" charset="0"/>
              </a:rPr>
              <a:t>names_to</a:t>
            </a:r>
            <a:r>
              <a:rPr lang="en-US" sz="2200" dirty="0">
                <a:latin typeface="Consolas" panose="020B0609020204030204" pitchFamily="49" charset="0"/>
              </a:rPr>
              <a:t> = “River", </a:t>
            </a:r>
            <a:r>
              <a:rPr lang="en-US" sz="2200" dirty="0" err="1">
                <a:latin typeface="Consolas" panose="020B0609020204030204" pitchFamily="49" charset="0"/>
              </a:rPr>
              <a:t>values_to</a:t>
            </a:r>
            <a:r>
              <a:rPr lang="en-US" sz="2200" dirty="0">
                <a:latin typeface="Consolas" panose="020B0609020204030204" pitchFamily="49" charset="0"/>
              </a:rPr>
              <a:t> = "Count")</a:t>
            </a:r>
          </a:p>
        </p:txBody>
      </p:sp>
    </p:spTree>
    <p:extLst>
      <p:ext uri="{BB962C8B-B14F-4D97-AF65-F5344CB8AC3E}">
        <p14:creationId xmlns:p14="http://schemas.microsoft.com/office/powerpoint/2010/main" val="177861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F52C6-0276-4BAC-86F2-2C99AED97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 Thoughts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B6C42-43E3-4FFC-909C-5F8299C699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miscellaneous best practices and ways to have a smoother R experience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E86B4-56E5-4703-B6BC-7114E0FB5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6920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51FE6-ED36-4568-B4D9-78768C458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56713-C22F-4BF8-8AAB-26F0FA395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63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278CFC4-264D-46DD-9959-978D6FA2D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359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When starting out, it’s common to manipulate your data in Excel, save this file, then import/analyze in R</a:t>
            </a:r>
          </a:p>
          <a:p>
            <a:endParaRPr lang="en-US" altLang="en-US" dirty="0">
              <a:latin typeface="Arial" panose="020B0604020202020204" pitchFamily="34" charset="0"/>
            </a:endParaRPr>
          </a:p>
          <a:p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en-US" altLang="en-US" i="1" dirty="0">
                <a:latin typeface="Arial" panose="020B0604020202020204" pitchFamily="34" charset="0"/>
              </a:rPr>
              <a:t>There is nothing wrong with this and if it works for you, great!</a:t>
            </a:r>
          </a:p>
          <a:p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It’s MUCH better though to do all this in R </a:t>
            </a:r>
          </a:p>
          <a:p>
            <a:pPr lvl="1"/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Saves steps for cleanup that is performed each time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F8C9F6-CC3B-490F-83DA-FA01BBFAC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265" y="2865719"/>
            <a:ext cx="2112033" cy="594939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5DA216EF-5876-40C2-AD50-08807BAE1E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838" y="2677698"/>
            <a:ext cx="970979" cy="970979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DCDF9CE4-82E6-49F7-8A76-B98B7BF82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357" y="2860384"/>
            <a:ext cx="1619250" cy="56861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1A158B9-4130-4634-8D92-756050096729}"/>
              </a:ext>
            </a:extLst>
          </p:cNvPr>
          <p:cNvCxnSpPr/>
          <p:nvPr/>
        </p:nvCxnSpPr>
        <p:spPr>
          <a:xfrm>
            <a:off x="4165092" y="3144692"/>
            <a:ext cx="103822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B1C498B-9706-4564-A7E8-D732CA925DC1}"/>
              </a:ext>
            </a:extLst>
          </p:cNvPr>
          <p:cNvCxnSpPr/>
          <p:nvPr/>
        </p:nvCxnSpPr>
        <p:spPr>
          <a:xfrm>
            <a:off x="6932676" y="3163187"/>
            <a:ext cx="103822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4975062-B9A5-4E5F-AEAD-7D9398F1B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075" y="5846333"/>
            <a:ext cx="2112033" cy="594939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1822F0C-8EB9-4129-AD95-394FFAFFFE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245" y="5859494"/>
            <a:ext cx="1619250" cy="56861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647C937-B2ED-4B99-9B14-3B673A7F4642}"/>
              </a:ext>
            </a:extLst>
          </p:cNvPr>
          <p:cNvCxnSpPr/>
          <p:nvPr/>
        </p:nvCxnSpPr>
        <p:spPr>
          <a:xfrm>
            <a:off x="5497564" y="6162297"/>
            <a:ext cx="103822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61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9FC13-F043-41A8-81A0-02DDF0D66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112FC-95E0-4A41-872B-81433FE8B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145"/>
            <a:ext cx="10035735" cy="5028295"/>
          </a:xfrm>
        </p:spPr>
        <p:txBody>
          <a:bodyPr>
            <a:normAutofit/>
          </a:bodyPr>
          <a:lstStyle/>
          <a:p>
            <a:r>
              <a:rPr lang="en-US" dirty="0"/>
              <a:t>R is not that great for tables but is excellent for figures</a:t>
            </a:r>
          </a:p>
          <a:p>
            <a:pPr>
              <a:spcBef>
                <a:spcPts val="1800"/>
              </a:spcBef>
            </a:pPr>
            <a:r>
              <a:rPr lang="en-US" dirty="0"/>
              <a:t>Don’t use spaces in filenames or directories if you can</a:t>
            </a:r>
          </a:p>
          <a:p>
            <a:pPr lvl="1"/>
            <a:r>
              <a:rPr lang="en-US" dirty="0"/>
              <a:t>Name files descriptively </a:t>
            </a:r>
          </a:p>
          <a:p>
            <a:pPr>
              <a:spcBef>
                <a:spcPts val="1800"/>
              </a:spcBef>
            </a:pPr>
            <a:r>
              <a:rPr lang="en-US" dirty="0"/>
              <a:t>Use easy to understand variable names; don’t overwrite</a:t>
            </a:r>
          </a:p>
          <a:p>
            <a:pPr>
              <a:spcBef>
                <a:spcPts val="1800"/>
              </a:spcBef>
            </a:pPr>
            <a:r>
              <a:rPr lang="en-US" dirty="0"/>
              <a:t>Break up your data import / cleanup &amp; analysis scripts</a:t>
            </a:r>
          </a:p>
          <a:p>
            <a:pPr lvl="1"/>
            <a:r>
              <a:rPr lang="en-US" dirty="0"/>
              <a:t>Use several scripts that “link” together rather than one long one</a:t>
            </a:r>
          </a:p>
          <a:p>
            <a:pPr>
              <a:spcBef>
                <a:spcPts val="1800"/>
              </a:spcBef>
            </a:pPr>
            <a:r>
              <a:rPr lang="en-US" dirty="0"/>
              <a:t>Comment often and be VERY thorough, I promise that you’ll experience frustration at yourself for not being clearer</a:t>
            </a:r>
          </a:p>
          <a:p>
            <a:pPr lvl="1"/>
            <a:r>
              <a:rPr lang="en-US" dirty="0"/>
              <a:t>“Always comment your code as if the person who reviews your code will be a violent psychopath who knows where you live”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D81D2-F048-42DC-8A38-5B89D2C8B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64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1AE735E-098B-4811-9270-86198EAB9FAA}"/>
              </a:ext>
            </a:extLst>
          </p:cNvPr>
          <p:cNvGrpSpPr/>
          <p:nvPr/>
        </p:nvGrpSpPr>
        <p:grpSpPr>
          <a:xfrm>
            <a:off x="9746671" y="2916201"/>
            <a:ext cx="2445329" cy="991070"/>
            <a:chOff x="9244444" y="1404640"/>
            <a:chExt cx="2445329" cy="99107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853C96F-EA45-4F19-9B96-B9C1A3537928}"/>
                </a:ext>
              </a:extLst>
            </p:cNvPr>
            <p:cNvSpPr/>
            <p:nvPr/>
          </p:nvSpPr>
          <p:spPr>
            <a:xfrm>
              <a:off x="9327282" y="1404640"/>
              <a:ext cx="2026517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0" cap="none" spc="0" dirty="0">
                  <a:ln w="0"/>
                  <a:solidFill>
                    <a:srgbClr val="C0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 Narrow" panose="020B0606020202030204" pitchFamily="34" charset="0"/>
                </a:rPr>
                <a:t>Surprise</a:t>
              </a:r>
              <a:r>
                <a:rPr lang="en-US" sz="4000" b="0" cap="none" spc="0" dirty="0">
                  <a:ln w="0"/>
                  <a:solidFill>
                    <a:srgbClr val="C0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 Narrow" panose="020B0606020202030204" pitchFamily="34" charset="0"/>
                </a:rPr>
                <a:t>!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1323A7-1CD8-4851-AB8F-1004955CB39B}"/>
                </a:ext>
              </a:extLst>
            </p:cNvPr>
            <p:cNvSpPr txBox="1"/>
            <p:nvPr/>
          </p:nvSpPr>
          <p:spPr>
            <a:xfrm>
              <a:off x="9244444" y="1995600"/>
              <a:ext cx="24453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It’s going to be you…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D808D8C-FB3F-4348-8501-1D074D580E55}"/>
              </a:ext>
            </a:extLst>
          </p:cNvPr>
          <p:cNvSpPr/>
          <p:nvPr/>
        </p:nvSpPr>
        <p:spPr>
          <a:xfrm>
            <a:off x="811435" y="4677105"/>
            <a:ext cx="9957188" cy="1618214"/>
          </a:xfrm>
          <a:prstGeom prst="rect">
            <a:avLst/>
          </a:prstGeom>
          <a:noFill/>
          <a:ln w="57150">
            <a:solidFill>
              <a:srgbClr val="F277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E69F381-5922-4FB6-93DC-E36D72505416}"/>
              </a:ext>
            </a:extLst>
          </p:cNvPr>
          <p:cNvGrpSpPr/>
          <p:nvPr/>
        </p:nvGrpSpPr>
        <p:grpSpPr>
          <a:xfrm rot="11031175">
            <a:off x="10558937" y="3851537"/>
            <a:ext cx="455158" cy="1721130"/>
            <a:chOff x="7230713" y="3727289"/>
            <a:chExt cx="455158" cy="172113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7FAEF42-5C66-4F55-BE1A-A91C5888A967}"/>
                </a:ext>
              </a:extLst>
            </p:cNvPr>
            <p:cNvSpPr/>
            <p:nvPr/>
          </p:nvSpPr>
          <p:spPr>
            <a:xfrm>
              <a:off x="7230713" y="3839936"/>
              <a:ext cx="381321" cy="1608483"/>
            </a:xfrm>
            <a:custGeom>
              <a:avLst/>
              <a:gdLst>
                <a:gd name="connsiteX0" fmla="*/ 295224 w 295224"/>
                <a:gd name="connsiteY0" fmla="*/ 0 h 778213"/>
                <a:gd name="connsiteX1" fmla="*/ 32577 w 295224"/>
                <a:gd name="connsiteY1" fmla="*/ 408562 h 778213"/>
                <a:gd name="connsiteX2" fmla="*/ 13122 w 295224"/>
                <a:gd name="connsiteY2" fmla="*/ 778213 h 778213"/>
                <a:gd name="connsiteX0" fmla="*/ 295224 w 295224"/>
                <a:gd name="connsiteY0" fmla="*/ 0 h 778213"/>
                <a:gd name="connsiteX1" fmla="*/ 32577 w 295224"/>
                <a:gd name="connsiteY1" fmla="*/ 408562 h 778213"/>
                <a:gd name="connsiteX2" fmla="*/ 13122 w 295224"/>
                <a:gd name="connsiteY2" fmla="*/ 778213 h 778213"/>
                <a:gd name="connsiteX0" fmla="*/ 282102 w 282102"/>
                <a:gd name="connsiteY0" fmla="*/ 0 h 778213"/>
                <a:gd name="connsiteX1" fmla="*/ 0 w 282102"/>
                <a:gd name="connsiteY1" fmla="*/ 778213 h 778213"/>
                <a:gd name="connsiteX0" fmla="*/ 333842 w 333842"/>
                <a:gd name="connsiteY0" fmla="*/ 0 h 778213"/>
                <a:gd name="connsiteX1" fmla="*/ 51740 w 333842"/>
                <a:gd name="connsiteY1" fmla="*/ 778213 h 778213"/>
                <a:gd name="connsiteX0" fmla="*/ 436899 w 436899"/>
                <a:gd name="connsiteY0" fmla="*/ 0 h 778213"/>
                <a:gd name="connsiteX1" fmla="*/ 154797 w 436899"/>
                <a:gd name="connsiteY1" fmla="*/ 778213 h 778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6899" h="778213">
                  <a:moveTo>
                    <a:pt x="436899" y="0"/>
                  </a:moveTo>
                  <a:cubicBezTo>
                    <a:pt x="-163701" y="460871"/>
                    <a:pt x="-26612" y="437731"/>
                    <a:pt x="154797" y="778213"/>
                  </a:cubicBezTo>
                </a:path>
              </a:pathLst>
            </a:cu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525E7951-0A01-403B-B146-5BB0A4330D14}"/>
                </a:ext>
              </a:extLst>
            </p:cNvPr>
            <p:cNvSpPr/>
            <p:nvPr/>
          </p:nvSpPr>
          <p:spPr>
            <a:xfrm rot="5467882" flipV="1">
              <a:off x="7474927" y="3742915"/>
              <a:ext cx="226569" cy="19531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151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9FC13-F043-41A8-81A0-02DDF0D66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112FC-95E0-4A41-872B-81433FE8B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46906"/>
          </a:xfrm>
        </p:spPr>
        <p:txBody>
          <a:bodyPr>
            <a:normAutofit/>
          </a:bodyPr>
          <a:lstStyle/>
          <a:p>
            <a:r>
              <a:rPr lang="en-US" dirty="0"/>
              <a:t>Update your R version and packages often </a:t>
            </a:r>
          </a:p>
          <a:p>
            <a:pPr lvl="1"/>
            <a:r>
              <a:rPr lang="en-US" dirty="0"/>
              <a:t>Unless you’re about to publish and need absolutely nothing to change</a:t>
            </a:r>
          </a:p>
          <a:p>
            <a:pPr>
              <a:spcBef>
                <a:spcPts val="2400"/>
              </a:spcBef>
            </a:pPr>
            <a:r>
              <a:rPr lang="en-US" dirty="0"/>
              <a:t>Follow people on GitHub / Twitter to read other people’s code and learn better coding practices</a:t>
            </a:r>
          </a:p>
          <a:p>
            <a:pPr>
              <a:spcBef>
                <a:spcPts val="2400"/>
              </a:spcBef>
            </a:pPr>
            <a:r>
              <a:rPr lang="en-US" dirty="0"/>
              <a:t>Read in data using .csv files (unless already in relational DB), never use </a:t>
            </a:r>
            <a:r>
              <a:rPr lang="en-US" dirty="0" err="1"/>
              <a:t>file.choose</a:t>
            </a:r>
            <a:r>
              <a:rPr lang="en-US" dirty="0"/>
              <a:t>(), never use the “Import Dataset” wizard in RStudio. Keep file paths relative and not static</a:t>
            </a:r>
          </a:p>
          <a:p>
            <a:pPr>
              <a:spcBef>
                <a:spcPts val="2400"/>
              </a:spcBef>
            </a:pPr>
            <a:r>
              <a:rPr lang="en-US" dirty="0"/>
              <a:t>Use “Projects” in </a:t>
            </a:r>
            <a:r>
              <a:rPr lang="en-US" dirty="0" err="1"/>
              <a:t>Rstudio</a:t>
            </a:r>
            <a:r>
              <a:rPr lang="en-US" dirty="0"/>
              <a:t> to keep scripts organized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C6964-C203-4F36-9E96-CE3CEF992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1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0639A-06BB-4F48-92DF-7A70CCA94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A90D0-3CC9-4065-812A-EEE75D6AF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0818"/>
            <a:ext cx="10260724" cy="55071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So many things weren’t covered but some of the more interesting are: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/>
          </a:p>
          <a:p>
            <a:pPr marL="1031875" indent="0">
              <a:buNone/>
            </a:pPr>
            <a:r>
              <a:rPr lang="en-US" sz="2600" b="1" dirty="0"/>
              <a:t>GitHub</a:t>
            </a:r>
            <a:r>
              <a:rPr lang="en-US" sz="2600" dirty="0"/>
              <a:t> – Can sync your files to the internet which makes life MUCH simpler, especially if you are collaborating. Highly recommended</a:t>
            </a:r>
          </a:p>
          <a:p>
            <a:pPr marL="1031875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b="1" dirty="0" err="1"/>
              <a:t>Rmarkdown</a:t>
            </a:r>
            <a:r>
              <a:rPr lang="en-US" sz="2600" dirty="0"/>
              <a:t> – Create PDF, HTML, Word etc. files embedded with your         R script outputs. Allows automatic report creations. </a:t>
            </a:r>
          </a:p>
          <a:p>
            <a:endParaRPr lang="en-US" dirty="0"/>
          </a:p>
          <a:p>
            <a:pPr marL="1084263" indent="0">
              <a:buNone/>
            </a:pPr>
            <a:r>
              <a:rPr lang="en-US" sz="2600" b="1" dirty="0"/>
              <a:t>Shiny</a:t>
            </a:r>
            <a:r>
              <a:rPr lang="en-US" sz="2600" dirty="0"/>
              <a:t> – This package allows for the creation of interactive apps</a:t>
            </a:r>
          </a:p>
          <a:p>
            <a:endParaRPr lang="en-US" sz="2600" dirty="0"/>
          </a:p>
          <a:p>
            <a:pPr marL="0" indent="0">
              <a:buNone/>
            </a:pPr>
            <a:r>
              <a:rPr lang="en-US" sz="2600" b="1" dirty="0"/>
              <a:t>Spatial Analysis </a:t>
            </a:r>
            <a:r>
              <a:rPr lang="en-US" sz="2600" dirty="0"/>
              <a:t>– Unique enough analyses to warrant its own       discipline. If you can do it with ArcGIS, you can probably do it with R 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3DBB21E6-D43C-43BA-A0BF-F5FBB1E86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814" y="2801910"/>
            <a:ext cx="1284422" cy="1488603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2714C9E3-3082-44EF-986A-C815660B2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04408"/>
            <a:ext cx="1143745" cy="1325563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C7F36DBA-349C-4984-8BAC-D3C977A389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26" y="1835819"/>
            <a:ext cx="1144588" cy="1144588"/>
          </a:xfrm>
          <a:prstGeom prst="rect">
            <a:avLst/>
          </a:prstGeom>
        </p:spPr>
      </p:pic>
      <p:pic>
        <p:nvPicPr>
          <p:cNvPr id="11" name="Picture 10" descr="A picture containing cage, drawing, game&#10;&#10;Description automatically generated">
            <a:extLst>
              <a:ext uri="{FF2B5EF4-FFF2-40B4-BE49-F238E27FC236}">
                <a16:creationId xmlns:a16="http://schemas.microsoft.com/office/drawing/2014/main" id="{A4E31CBD-08B3-4ED5-BBC2-6786C4BD90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769" y="4945022"/>
            <a:ext cx="1468512" cy="146851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068632-2375-4A27-A964-FBBB924D5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7032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D873-9229-4D12-A564-14D83263C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2BEA5-5D16-420A-97F9-2A7CE9B11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872" y="1825625"/>
            <a:ext cx="10611928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Like any language, becoming familiar with R requires a little practice over a long period of time. It’s easy to get discouraged initially. </a:t>
            </a:r>
          </a:p>
          <a:p>
            <a:endParaRPr lang="en-US" dirty="0"/>
          </a:p>
          <a:p>
            <a:r>
              <a:rPr lang="en-US" dirty="0"/>
              <a:t>Keep googling your problems: it’s very unlikely that you’re the first with this issue. I still google how to do something almost every other line of code. </a:t>
            </a:r>
          </a:p>
          <a:p>
            <a:endParaRPr lang="en-US" dirty="0"/>
          </a:p>
          <a:p>
            <a:r>
              <a:rPr lang="en-US" dirty="0"/>
              <a:t>Programming is not the same as asking the right questions: </a:t>
            </a:r>
            <a:r>
              <a:rPr lang="en-US" b="1" dirty="0"/>
              <a:t>learn more statistics</a:t>
            </a:r>
            <a:r>
              <a:rPr lang="en-US" dirty="0"/>
              <a:t>! It is possible that you are attempting analysis that is best accomplished differently. Or worse, doing something you shouldn’t.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AC7A6C-5F75-40F2-88D8-602B38F9C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944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E86E7-5385-4D4A-9614-EB98E01A9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Congrats!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FDC81-45AA-44D4-944C-1E4B8B022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6659" y="3659336"/>
            <a:ext cx="9897140" cy="1966470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6000" dirty="0"/>
              <a:t>This certificate is good for a free R help session, one-on-one!</a:t>
            </a:r>
          </a:p>
        </p:txBody>
      </p:sp>
      <p:pic>
        <p:nvPicPr>
          <p:cNvPr id="6" name="Content Placeholder 4" descr="Diploma roll">
            <a:extLst>
              <a:ext uri="{FF2B5EF4-FFF2-40B4-BE49-F238E27FC236}">
                <a16:creationId xmlns:a16="http://schemas.microsoft.com/office/drawing/2014/main" id="{B6FF11E2-60A1-467F-A8D0-25AE534BD6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780" t="22224" r="5728" b="21997"/>
          <a:stretch/>
        </p:blipFill>
        <p:spPr>
          <a:xfrm>
            <a:off x="4233293" y="1392754"/>
            <a:ext cx="3952240" cy="251968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545F961-3A05-488D-9276-EE10C42CC681}"/>
              </a:ext>
            </a:extLst>
          </p:cNvPr>
          <p:cNvSpPr txBox="1">
            <a:spLocks/>
          </p:cNvSpPr>
          <p:nvPr/>
        </p:nvSpPr>
        <p:spPr>
          <a:xfrm>
            <a:off x="2153092" y="5625806"/>
            <a:ext cx="8112642" cy="12297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dirty="0"/>
              <a:t>Plus, you’re </a:t>
            </a:r>
            <a:r>
              <a:rPr lang="en-US" sz="4000" i="1" dirty="0"/>
              <a:t>always</a:t>
            </a:r>
            <a:r>
              <a:rPr lang="en-US" sz="4000" dirty="0"/>
              <a:t> welcome to ask me for help; the worst I can say is I’m busy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8C0DC-A350-4EB7-B374-FF35A2DAE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0241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76C35-0703-463E-88B1-3A5A8B0E5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A3285-4F28-4707-A94D-B83B17474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7877175" cy="496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Just Starting Out</a:t>
            </a:r>
          </a:p>
          <a:p>
            <a:r>
              <a:rPr lang="en-US" dirty="0">
                <a:hlinkClick r:id="rId2"/>
              </a:rPr>
              <a:t>https://cran.r-project.org/doc/manuals/R-intro.pdf</a:t>
            </a:r>
            <a:r>
              <a:rPr lang="en-US" dirty="0"/>
              <a:t> 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https://cran.r-project.org/doc/contrib/Paradis-rdebuts_en.pdf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https://datacarpentry.org/R-ecology-lesson/00-before-we-start.html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https://r-bootcamp.netlify.app/</a:t>
            </a:r>
            <a:r>
              <a:rPr lang="en-US" dirty="0"/>
              <a:t> </a:t>
            </a:r>
          </a:p>
          <a:p>
            <a:r>
              <a:rPr lang="en-US" dirty="0">
                <a:hlinkClick r:id="rId6"/>
              </a:rPr>
              <a:t>https://rstudio.cloud/learn/primers</a:t>
            </a:r>
            <a:r>
              <a:rPr lang="en-US" dirty="0"/>
              <a:t> </a:t>
            </a:r>
          </a:p>
          <a:p>
            <a:r>
              <a:rPr lang="en-US" dirty="0">
                <a:hlinkClick r:id="rId7"/>
              </a:rPr>
              <a:t>https://ggplot-dplyr-intro.netlify.app/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5058344F-C47D-4340-8FDE-3F8DB35585FD}"/>
              </a:ext>
            </a:extLst>
          </p:cNvPr>
          <p:cNvSpPr/>
          <p:nvPr/>
        </p:nvSpPr>
        <p:spPr>
          <a:xfrm>
            <a:off x="8508040" y="1988802"/>
            <a:ext cx="414670" cy="1227677"/>
          </a:xfrm>
          <a:prstGeom prst="rightBrace">
            <a:avLst>
              <a:gd name="adj1" fmla="val 49359"/>
              <a:gd name="adj2" fmla="val 50000"/>
            </a:avLst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D30A1F-A0F0-49BF-8958-E518DE67CBFF}"/>
              </a:ext>
            </a:extLst>
          </p:cNvPr>
          <p:cNvSpPr txBox="1"/>
          <p:nvPr/>
        </p:nvSpPr>
        <p:spPr>
          <a:xfrm>
            <a:off x="9303930" y="2187141"/>
            <a:ext cx="21477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long but comprehensive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E38E7-CA8C-4B66-A349-81DA52A79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69</a:t>
            </a:fld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832C82C5-5CDD-4635-BD0C-64F5E6F48F2B}"/>
              </a:ext>
            </a:extLst>
          </p:cNvPr>
          <p:cNvSpPr/>
          <p:nvPr/>
        </p:nvSpPr>
        <p:spPr>
          <a:xfrm>
            <a:off x="446315" y="4762918"/>
            <a:ext cx="391885" cy="391885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4FA4E552-5205-4996-A446-5AA2A70211A3}"/>
              </a:ext>
            </a:extLst>
          </p:cNvPr>
          <p:cNvSpPr/>
          <p:nvPr/>
        </p:nvSpPr>
        <p:spPr>
          <a:xfrm>
            <a:off x="450502" y="5236011"/>
            <a:ext cx="391885" cy="391885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EA18B29E-C662-42E7-897E-D71D1EA45A66}"/>
              </a:ext>
            </a:extLst>
          </p:cNvPr>
          <p:cNvSpPr/>
          <p:nvPr/>
        </p:nvSpPr>
        <p:spPr>
          <a:xfrm>
            <a:off x="408215" y="3506054"/>
            <a:ext cx="391885" cy="391885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357B60-162A-4F60-9DF4-CE3DE7E43500}"/>
              </a:ext>
            </a:extLst>
          </p:cNvPr>
          <p:cNvSpPr txBox="1"/>
          <p:nvPr/>
        </p:nvSpPr>
        <p:spPr>
          <a:xfrm>
            <a:off x="8314657" y="4193087"/>
            <a:ext cx="3462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Similar layout to class!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7AEABEDF-9747-4246-8644-219344314F20}"/>
              </a:ext>
            </a:extLst>
          </p:cNvPr>
          <p:cNvSpPr/>
          <p:nvPr/>
        </p:nvSpPr>
        <p:spPr>
          <a:xfrm rot="5894901">
            <a:off x="6949652" y="3137758"/>
            <a:ext cx="504497" cy="2175640"/>
          </a:xfrm>
          <a:prstGeom prst="downArrow">
            <a:avLst>
              <a:gd name="adj1" fmla="val 33334"/>
              <a:gd name="adj2" fmla="val 72917"/>
            </a:avLst>
          </a:prstGeom>
          <a:solidFill>
            <a:srgbClr val="6D24A4"/>
          </a:solidFill>
          <a:ln w="19050">
            <a:solidFill>
              <a:srgbClr val="F277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86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0" grpId="0"/>
      <p:bldP spid="11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96E22-C477-4A88-A18E-BD1F25339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2A21B-E609-4DCA-8D65-DE83D806C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830" y="1564268"/>
            <a:ext cx="602428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library is a new group of functions </a:t>
            </a:r>
          </a:p>
          <a:p>
            <a:pPr>
              <a:spcBef>
                <a:spcPts val="2400"/>
              </a:spcBef>
            </a:pPr>
            <a:r>
              <a:rPr lang="en-US" dirty="0"/>
              <a:t>The first time, use </a:t>
            </a:r>
            <a:r>
              <a:rPr lang="en-US" dirty="0" err="1"/>
              <a:t>install.packages</a:t>
            </a:r>
            <a:r>
              <a:rPr lang="en-US" dirty="0"/>
              <a:t>(“</a:t>
            </a:r>
            <a:r>
              <a:rPr lang="en-US" dirty="0" err="1"/>
              <a:t>packagename</a:t>
            </a:r>
            <a:r>
              <a:rPr lang="en-US" dirty="0"/>
              <a:t>”)</a:t>
            </a:r>
          </a:p>
          <a:p>
            <a:pPr>
              <a:spcBef>
                <a:spcPts val="2400"/>
              </a:spcBef>
            </a:pPr>
            <a:r>
              <a:rPr lang="en-US" dirty="0"/>
              <a:t>Every time you open a script use library(</a:t>
            </a:r>
            <a:r>
              <a:rPr lang="en-US" dirty="0" err="1"/>
              <a:t>packagename</a:t>
            </a:r>
            <a:r>
              <a:rPr lang="en-US" dirty="0"/>
              <a:t>) to load a library</a:t>
            </a:r>
          </a:p>
          <a:p>
            <a:pPr>
              <a:spcBef>
                <a:spcPts val="2400"/>
              </a:spcBef>
            </a:pPr>
            <a:r>
              <a:rPr lang="en-US" dirty="0"/>
              <a:t>If you see: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A401D-31BC-4E8C-82B3-E46AFDB54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7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E524899-0B38-425C-8024-A9DAEA8E637E}"/>
              </a:ext>
            </a:extLst>
          </p:cNvPr>
          <p:cNvSpPr txBox="1">
            <a:spLocks/>
          </p:cNvSpPr>
          <p:nvPr/>
        </p:nvSpPr>
        <p:spPr>
          <a:xfrm>
            <a:off x="7035631" y="2433714"/>
            <a:ext cx="4776177" cy="2866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&gt; </a:t>
            </a:r>
            <a:r>
              <a:rPr lang="en-US" sz="2400" dirty="0" err="1">
                <a:latin typeface="Consolas" panose="020B0609020204030204" pitchFamily="49" charset="0"/>
              </a:rPr>
              <a:t>install.packages</a:t>
            </a:r>
            <a:r>
              <a:rPr lang="en-US" sz="2400" dirty="0">
                <a:latin typeface="Consolas" panose="020B0609020204030204" pitchFamily="49" charset="0"/>
              </a:rPr>
              <a:t>(“</a:t>
            </a:r>
            <a:r>
              <a:rPr lang="en-US" sz="2400" dirty="0" err="1">
                <a:latin typeface="Consolas" panose="020B0609020204030204" pitchFamily="49" charset="0"/>
              </a:rPr>
              <a:t>dplyr</a:t>
            </a:r>
            <a:r>
              <a:rPr lang="en-US" sz="2400" dirty="0">
                <a:latin typeface="Consolas" panose="020B0609020204030204" pitchFamily="49" charset="0"/>
              </a:rPr>
              <a:t>”)</a:t>
            </a:r>
          </a:p>
          <a:p>
            <a:pPr marL="0" indent="0">
              <a:buNone/>
            </a:pPr>
            <a:endParaRPr lang="en-US" sz="3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&gt; library(</a:t>
            </a:r>
            <a:r>
              <a:rPr lang="en-US" sz="2400" dirty="0" err="1">
                <a:latin typeface="Consolas" panose="020B0609020204030204" pitchFamily="49" charset="0"/>
              </a:rPr>
              <a:t>dplyr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sz="3200" dirty="0">
              <a:latin typeface="Consolas" panose="020B0609020204030204" pitchFamily="49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26405DD-262B-419F-8F19-D7A8F71B230C}"/>
              </a:ext>
            </a:extLst>
          </p:cNvPr>
          <p:cNvCxnSpPr/>
          <p:nvPr/>
        </p:nvCxnSpPr>
        <p:spPr>
          <a:xfrm>
            <a:off x="9575985" y="1910494"/>
            <a:ext cx="350874" cy="49655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6EF9F77-2F25-4001-A41F-3CF587431F4B}"/>
              </a:ext>
            </a:extLst>
          </p:cNvPr>
          <p:cNvCxnSpPr>
            <a:cxnSpLocks/>
          </p:cNvCxnSpPr>
          <p:nvPr/>
        </p:nvCxnSpPr>
        <p:spPr>
          <a:xfrm flipH="1" flipV="1">
            <a:off x="8610600" y="4004563"/>
            <a:ext cx="241004" cy="47632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5749D2F-B7D3-4137-AB90-A7AB5E5646AC}"/>
              </a:ext>
            </a:extLst>
          </p:cNvPr>
          <p:cNvSpPr txBox="1"/>
          <p:nvPr/>
        </p:nvSpPr>
        <p:spPr>
          <a:xfrm>
            <a:off x="8768286" y="1413145"/>
            <a:ext cx="1968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Run once!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5A75C3-61B8-4309-AEED-4817EEED1A94}"/>
              </a:ext>
            </a:extLst>
          </p:cNvPr>
          <p:cNvSpPr txBox="1"/>
          <p:nvPr/>
        </p:nvSpPr>
        <p:spPr>
          <a:xfrm>
            <a:off x="6701405" y="4390075"/>
            <a:ext cx="4670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Run every time you open 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2300A0-9228-415E-8E50-30F8AB856A61}"/>
              </a:ext>
            </a:extLst>
          </p:cNvPr>
          <p:cNvSpPr txBox="1"/>
          <p:nvPr/>
        </p:nvSpPr>
        <p:spPr>
          <a:xfrm>
            <a:off x="466081" y="4913295"/>
            <a:ext cx="64966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C0CFF"/>
                </a:solidFill>
              </a:rPr>
              <a:t>&gt; library(</a:t>
            </a:r>
            <a:r>
              <a:rPr lang="en-US" sz="2400" dirty="0" err="1">
                <a:solidFill>
                  <a:srgbClr val="0C0CFF"/>
                </a:solidFill>
              </a:rPr>
              <a:t>idonthavethispkgyet</a:t>
            </a:r>
            <a:r>
              <a:rPr lang="en-US" sz="2400" dirty="0">
                <a:solidFill>
                  <a:srgbClr val="0C0CFF"/>
                </a:solidFill>
              </a:rPr>
              <a:t>)</a:t>
            </a:r>
          </a:p>
          <a:p>
            <a:r>
              <a:rPr lang="en-US" sz="2400" dirty="0">
                <a:solidFill>
                  <a:srgbClr val="C00000"/>
                </a:solidFill>
              </a:rPr>
              <a:t>Error in library(</a:t>
            </a:r>
            <a:r>
              <a:rPr lang="en-US" sz="2400" dirty="0" err="1">
                <a:solidFill>
                  <a:srgbClr val="C00000"/>
                </a:solidFill>
              </a:rPr>
              <a:t>idonthavethispkgyet</a:t>
            </a:r>
            <a:r>
              <a:rPr lang="en-US" sz="2400" dirty="0">
                <a:solidFill>
                  <a:srgbClr val="C00000"/>
                </a:solidFill>
              </a:rPr>
              <a:t>) : </a:t>
            </a:r>
          </a:p>
          <a:p>
            <a:r>
              <a:rPr lang="en-US" sz="2400" dirty="0">
                <a:solidFill>
                  <a:srgbClr val="C00000"/>
                </a:solidFill>
              </a:rPr>
              <a:t>  there is no package called ‘</a:t>
            </a:r>
            <a:r>
              <a:rPr lang="en-US" sz="2400" dirty="0" err="1">
                <a:solidFill>
                  <a:srgbClr val="C00000"/>
                </a:solidFill>
              </a:rPr>
              <a:t>idonthavethispkgyet</a:t>
            </a:r>
            <a:r>
              <a:rPr lang="en-US" sz="2400" dirty="0">
                <a:solidFill>
                  <a:srgbClr val="C00000"/>
                </a:solidFill>
              </a:rPr>
              <a:t>’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6BF074C-FA9A-47AB-9AA3-57FD36457E12}"/>
              </a:ext>
            </a:extLst>
          </p:cNvPr>
          <p:cNvGrpSpPr/>
          <p:nvPr/>
        </p:nvGrpSpPr>
        <p:grpSpPr>
          <a:xfrm flipH="1">
            <a:off x="3665522" y="2798193"/>
            <a:ext cx="5818346" cy="2224985"/>
            <a:chOff x="-115839" y="2798193"/>
            <a:chExt cx="5818346" cy="2224985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D92F63E-58C1-4397-993B-36EF119B8C1E}"/>
                </a:ext>
              </a:extLst>
            </p:cNvPr>
            <p:cNvSpPr/>
            <p:nvPr/>
          </p:nvSpPr>
          <p:spPr>
            <a:xfrm>
              <a:off x="48933" y="2930575"/>
              <a:ext cx="5653574" cy="2092603"/>
            </a:xfrm>
            <a:custGeom>
              <a:avLst/>
              <a:gdLst>
                <a:gd name="connsiteX0" fmla="*/ 0 w 3225521"/>
                <a:gd name="connsiteY0" fmla="*/ 0 h 1128876"/>
                <a:gd name="connsiteX1" fmla="*/ 1597688 w 3225521"/>
                <a:gd name="connsiteY1" fmla="*/ 954593 h 1128876"/>
                <a:gd name="connsiteX2" fmla="*/ 3225521 w 3225521"/>
                <a:gd name="connsiteY2" fmla="*/ 1125415 h 1128876"/>
                <a:gd name="connsiteX0" fmla="*/ 0 w 2995680"/>
                <a:gd name="connsiteY0" fmla="*/ 0 h 1261377"/>
                <a:gd name="connsiteX1" fmla="*/ 1367847 w 2995680"/>
                <a:gd name="connsiteY1" fmla="*/ 1087094 h 1261377"/>
                <a:gd name="connsiteX2" fmla="*/ 2995680 w 2995680"/>
                <a:gd name="connsiteY2" fmla="*/ 1257916 h 1261377"/>
                <a:gd name="connsiteX0" fmla="*/ 0 w 2995680"/>
                <a:gd name="connsiteY0" fmla="*/ 0 h 1261377"/>
                <a:gd name="connsiteX1" fmla="*/ 1367847 w 2995680"/>
                <a:gd name="connsiteY1" fmla="*/ 1087094 h 1261377"/>
                <a:gd name="connsiteX2" fmla="*/ 2995680 w 2995680"/>
                <a:gd name="connsiteY2" fmla="*/ 1257916 h 1261377"/>
                <a:gd name="connsiteX0" fmla="*/ 0 w 2995680"/>
                <a:gd name="connsiteY0" fmla="*/ 0 h 1261377"/>
                <a:gd name="connsiteX1" fmla="*/ 1367847 w 2995680"/>
                <a:gd name="connsiteY1" fmla="*/ 1087094 h 1261377"/>
                <a:gd name="connsiteX2" fmla="*/ 2995680 w 2995680"/>
                <a:gd name="connsiteY2" fmla="*/ 1257916 h 1261377"/>
                <a:gd name="connsiteX0" fmla="*/ 0 w 2995680"/>
                <a:gd name="connsiteY0" fmla="*/ 0 h 1257916"/>
                <a:gd name="connsiteX1" fmla="*/ 2995680 w 2995680"/>
                <a:gd name="connsiteY1" fmla="*/ 1257916 h 1257916"/>
                <a:gd name="connsiteX0" fmla="*/ 0 w 2995680"/>
                <a:gd name="connsiteY0" fmla="*/ 0 h 1257916"/>
                <a:gd name="connsiteX1" fmla="*/ 2995680 w 2995680"/>
                <a:gd name="connsiteY1" fmla="*/ 1257916 h 1257916"/>
                <a:gd name="connsiteX0" fmla="*/ 0 w 2586084"/>
                <a:gd name="connsiteY0" fmla="*/ 0 h 1263322"/>
                <a:gd name="connsiteX1" fmla="*/ 2586084 w 2586084"/>
                <a:gd name="connsiteY1" fmla="*/ 1263322 h 1263322"/>
                <a:gd name="connsiteX0" fmla="*/ 0 w 2671604"/>
                <a:gd name="connsiteY0" fmla="*/ 0 h 1187640"/>
                <a:gd name="connsiteX1" fmla="*/ 2671604 w 2671604"/>
                <a:gd name="connsiteY1" fmla="*/ 1187640 h 1187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1604" h="1187640">
                  <a:moveTo>
                    <a:pt x="0" y="0"/>
                  </a:moveTo>
                  <a:cubicBezTo>
                    <a:pt x="437748" y="1225349"/>
                    <a:pt x="1673044" y="768335"/>
                    <a:pt x="2671604" y="1187640"/>
                  </a:cubicBezTo>
                </a:path>
              </a:pathLst>
            </a:cu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2CEC4B5A-1038-4187-A574-0F892FB34E80}"/>
                </a:ext>
              </a:extLst>
            </p:cNvPr>
            <p:cNvSpPr/>
            <p:nvPr/>
          </p:nvSpPr>
          <p:spPr>
            <a:xfrm rot="9508749" flipV="1">
              <a:off x="-115839" y="2798193"/>
              <a:ext cx="362881" cy="312828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3720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0" grpId="1"/>
      <p:bldP spid="1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940CF-99E3-4180-A58D-721C9CAEB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08D6B-9AF7-4FAB-BDD4-3ED72A9EA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Data Management</a:t>
            </a:r>
          </a:p>
          <a:p>
            <a:r>
              <a:rPr lang="en-US" dirty="0">
                <a:hlinkClick r:id="rId2"/>
              </a:rPr>
              <a:t>Data Organization in Spreadsheets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https://annebeaudreau.com/2018/02/04/data-management-tips/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Workflow</a:t>
            </a:r>
          </a:p>
          <a:p>
            <a:r>
              <a:rPr lang="en-US" dirty="0">
                <a:hlinkClick r:id="rId4"/>
              </a:rPr>
              <a:t>https://whattheyforgot.org/project-oriented-workflow.html</a:t>
            </a:r>
            <a:endParaRPr lang="en-US" dirty="0"/>
          </a:p>
          <a:p>
            <a:r>
              <a:rPr lang="en-US" dirty="0">
                <a:hlinkClick r:id="rId5"/>
              </a:rPr>
              <a:t>https://www.tidyverse.org/articles/2017/12/workflow-vs-script/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3C25A-1B25-438F-AAB5-22903099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70</a:t>
            </a:fld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B9BC03AA-F343-4F02-9448-B90794E2430A}"/>
              </a:ext>
            </a:extLst>
          </p:cNvPr>
          <p:cNvSpPr/>
          <p:nvPr/>
        </p:nvSpPr>
        <p:spPr>
          <a:xfrm>
            <a:off x="526702" y="2351314"/>
            <a:ext cx="391885" cy="391885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6446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940CF-99E3-4180-A58D-721C9CAEB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08D6B-9AF7-4FAB-BDD4-3ED72A9EA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Style Guides</a:t>
            </a:r>
          </a:p>
          <a:p>
            <a:r>
              <a:rPr lang="en-US" dirty="0">
                <a:hlinkClick r:id="rId2"/>
              </a:rPr>
              <a:t>http://r-pkgs.had.co.nz/style.html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https://google.github.io/styleguide/Rguide.xml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Statistics</a:t>
            </a:r>
          </a:p>
          <a:p>
            <a:r>
              <a:rPr lang="en-US" dirty="0">
                <a:hlinkClick r:id="rId4"/>
              </a:rPr>
              <a:t>http://www.shinystats.org/</a:t>
            </a:r>
            <a:endParaRPr lang="en-US" dirty="0"/>
          </a:p>
          <a:p>
            <a:r>
              <a:rPr lang="en-US" dirty="0">
                <a:hlinkClick r:id="rId5"/>
              </a:rPr>
              <a:t>https://seeing-theory.brown.edu/regression-analysis/index.html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802B11-8FB6-4AEA-9444-F2A0B44EF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71</a:t>
            </a:fld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BB5B63B7-06EA-4ADE-8530-A0B7078E9145}"/>
              </a:ext>
            </a:extLst>
          </p:cNvPr>
          <p:cNvSpPr/>
          <p:nvPr/>
        </p:nvSpPr>
        <p:spPr>
          <a:xfrm>
            <a:off x="446314" y="4904092"/>
            <a:ext cx="391885" cy="391885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DFF97BDD-32F6-41C1-AF99-2F37A1020420}"/>
              </a:ext>
            </a:extLst>
          </p:cNvPr>
          <p:cNvSpPr/>
          <p:nvPr/>
        </p:nvSpPr>
        <p:spPr>
          <a:xfrm>
            <a:off x="446314" y="5371340"/>
            <a:ext cx="391885" cy="391885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2687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F3748-3785-4962-8366-A37712610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Cheatsheets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8C9E8-E82A-4759-B59D-5E75C4BD7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65396" cy="435133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3200" b="1" dirty="0">
                <a:hlinkClick r:id="rId2"/>
              </a:rPr>
              <a:t>All </a:t>
            </a:r>
            <a:r>
              <a:rPr lang="en-US" sz="3200" b="1" dirty="0" err="1">
                <a:hlinkClick r:id="rId2"/>
              </a:rPr>
              <a:t>cheatsheets</a:t>
            </a:r>
            <a:endParaRPr lang="en-US" sz="3200" b="1" dirty="0"/>
          </a:p>
          <a:p>
            <a:pPr marL="0" indent="0" algn="ctr">
              <a:buNone/>
            </a:pPr>
            <a:endParaRPr lang="en-US" sz="3200" b="1" dirty="0">
              <a:hlinkClick r:id="rId3"/>
            </a:endParaRPr>
          </a:p>
          <a:p>
            <a:pPr marL="0" indent="0" algn="ctr">
              <a:buNone/>
            </a:pPr>
            <a:r>
              <a:rPr lang="en-US" sz="3200" dirty="0">
                <a:hlinkClick r:id="rId4"/>
              </a:rPr>
              <a:t>Getting started  </a:t>
            </a:r>
            <a:endParaRPr lang="en-US" sz="3200" dirty="0"/>
          </a:p>
          <a:p>
            <a:pPr marL="0" indent="0" algn="ctr">
              <a:buNone/>
            </a:pPr>
            <a:r>
              <a:rPr lang="en-US" sz="3200" dirty="0" err="1">
                <a:hlinkClick r:id="rId5"/>
              </a:rPr>
              <a:t>dplyr</a:t>
            </a:r>
            <a:r>
              <a:rPr lang="en-US" sz="3200" dirty="0">
                <a:hlinkClick r:id="rId5"/>
              </a:rPr>
              <a:t> and </a:t>
            </a:r>
            <a:r>
              <a:rPr lang="en-US" sz="3200" dirty="0" err="1">
                <a:hlinkClick r:id="rId5"/>
              </a:rPr>
              <a:t>tidyr</a:t>
            </a:r>
            <a:endParaRPr lang="en-US" sz="3200" dirty="0"/>
          </a:p>
          <a:p>
            <a:pPr marL="0" indent="0" algn="ctr">
              <a:buNone/>
            </a:pPr>
            <a:r>
              <a:rPr lang="en-US" sz="3200" dirty="0">
                <a:hlinkClick r:id="rId6"/>
              </a:rPr>
              <a:t>Data import</a:t>
            </a:r>
            <a:endParaRPr lang="en-US" sz="3200" dirty="0"/>
          </a:p>
          <a:p>
            <a:pPr marL="0" indent="0" algn="ctr">
              <a:buNone/>
            </a:pPr>
            <a:r>
              <a:rPr lang="en-US" sz="3200" dirty="0" err="1">
                <a:hlinkClick r:id="rId7"/>
              </a:rPr>
              <a:t>lubridate</a:t>
            </a:r>
            <a:endParaRPr lang="en-US" sz="3200" dirty="0"/>
          </a:p>
          <a:p>
            <a:pPr marL="0" indent="0" algn="ctr">
              <a:buNone/>
            </a:pPr>
            <a:r>
              <a:rPr lang="en-US" sz="3200" dirty="0">
                <a:hlinkClick r:id="rId8"/>
              </a:rPr>
              <a:t>ggplot2</a:t>
            </a:r>
            <a:r>
              <a:rPr lang="en-US" sz="3200" dirty="0"/>
              <a:t> </a:t>
            </a:r>
          </a:p>
          <a:p>
            <a:pPr marL="0" indent="0" algn="ctr">
              <a:buNone/>
            </a:pPr>
            <a:r>
              <a:rPr lang="en-US" sz="3200" dirty="0">
                <a:hlinkClick r:id="rId9"/>
              </a:rPr>
              <a:t>RStudio</a:t>
            </a: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algn="ctr"/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F05800-8698-43BD-A4C9-EB4870C71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72</a:t>
            </a:fld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BCC359ED-F056-47EF-B183-3478CEAC671E}"/>
              </a:ext>
            </a:extLst>
          </p:cNvPr>
          <p:cNvSpPr/>
          <p:nvPr/>
        </p:nvSpPr>
        <p:spPr>
          <a:xfrm>
            <a:off x="1079361" y="3429000"/>
            <a:ext cx="391885" cy="391885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7A977B-7C0A-48DA-AB2C-2A0290C3462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33232"/>
          <a:stretch/>
        </p:blipFill>
        <p:spPr>
          <a:xfrm>
            <a:off x="6250328" y="1910"/>
            <a:ext cx="5941671" cy="68560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ED28A1-6174-4FEA-BB6A-63759A8F26F1}"/>
              </a:ext>
            </a:extLst>
          </p:cNvPr>
          <p:cNvSpPr/>
          <p:nvPr/>
        </p:nvSpPr>
        <p:spPr>
          <a:xfrm>
            <a:off x="9732380" y="0"/>
            <a:ext cx="2459620" cy="6858000"/>
          </a:xfrm>
          <a:prstGeom prst="rect">
            <a:avLst/>
          </a:prstGeom>
          <a:gradFill>
            <a:gsLst>
              <a:gs pos="100000">
                <a:schemeClr val="bg1">
                  <a:alpha val="25000"/>
                </a:schemeClr>
              </a:gs>
              <a:gs pos="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D9B12273-ADE2-47E8-81DA-8C77BD3FADF8}"/>
              </a:ext>
            </a:extLst>
          </p:cNvPr>
          <p:cNvSpPr/>
          <p:nvPr/>
        </p:nvSpPr>
        <p:spPr>
          <a:xfrm>
            <a:off x="1719441" y="4932680"/>
            <a:ext cx="391885" cy="391885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2060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8632D-85F8-42B0-A253-0058D2F14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Thanks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3E4B2-7133-4FC6-A327-1909DE418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3996" y="1537399"/>
            <a:ext cx="7304666" cy="5320601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People who have taught &amp; helped me or whose code I have shamelessly copied and learned from:</a:t>
            </a:r>
          </a:p>
          <a:p>
            <a:pPr marL="1654175">
              <a:buNone/>
            </a:pPr>
            <a:r>
              <a:rPr lang="en-US" i="1" dirty="0"/>
              <a:t>Franz Mueter </a:t>
            </a:r>
            <a:r>
              <a:rPr lang="en-US" dirty="0"/>
              <a:t>(UAF)</a:t>
            </a:r>
          </a:p>
          <a:p>
            <a:pPr marL="1654175" lvl="1"/>
            <a:r>
              <a:rPr lang="en-US" dirty="0"/>
              <a:t>All UAF classmates</a:t>
            </a:r>
          </a:p>
          <a:p>
            <a:pPr marL="1654175">
              <a:buNone/>
            </a:pPr>
            <a:r>
              <a:rPr lang="en-US" i="1" dirty="0"/>
              <a:t>Ben Williams </a:t>
            </a:r>
            <a:r>
              <a:rPr lang="en-US" dirty="0"/>
              <a:t>(NOAA/ADF&amp;G)</a:t>
            </a:r>
          </a:p>
          <a:p>
            <a:pPr marL="1654175">
              <a:buNone/>
            </a:pPr>
            <a:r>
              <a:rPr lang="en-US" i="1" dirty="0"/>
              <a:t>Jordan Watson </a:t>
            </a:r>
            <a:r>
              <a:rPr lang="en-US" dirty="0"/>
              <a:t>(NOAA)</a:t>
            </a:r>
          </a:p>
          <a:p>
            <a:pPr marL="1425575" indent="0">
              <a:buNone/>
            </a:pPr>
            <a:r>
              <a:rPr lang="en-US" i="1" dirty="0"/>
              <a:t>Curry Cunningham </a:t>
            </a:r>
            <a:r>
              <a:rPr lang="en-US" dirty="0"/>
              <a:t>(UAF/NOAA)</a:t>
            </a:r>
          </a:p>
          <a:p>
            <a:pPr marL="1425575" indent="0">
              <a:buNone/>
            </a:pPr>
            <a:r>
              <a:rPr lang="en-US" i="1" dirty="0"/>
              <a:t>Jenny Bryan </a:t>
            </a:r>
            <a:r>
              <a:rPr lang="en-US" dirty="0"/>
              <a:t>(UBC)</a:t>
            </a:r>
          </a:p>
          <a:p>
            <a:pPr marL="1425575" indent="0">
              <a:buNone/>
            </a:pPr>
            <a:r>
              <a:rPr lang="en-US" i="1" dirty="0"/>
              <a:t>Hadley Wickham </a:t>
            </a:r>
            <a:r>
              <a:rPr lang="en-US" dirty="0"/>
              <a:t>(RStudio)</a:t>
            </a:r>
          </a:p>
          <a:p>
            <a:pPr marL="1425575" indent="0">
              <a:buNone/>
            </a:pPr>
            <a:r>
              <a:rPr lang="en-US" i="1" dirty="0"/>
              <a:t>Greg Wilson </a:t>
            </a:r>
            <a:r>
              <a:rPr lang="en-US" dirty="0"/>
              <a:t>(RStudio)</a:t>
            </a:r>
          </a:p>
          <a:p>
            <a:pPr marL="1425575" indent="0">
              <a:buNone/>
            </a:pPr>
            <a:r>
              <a:rPr lang="en-US" i="1" dirty="0"/>
              <a:t>Allison Horst </a:t>
            </a:r>
            <a:r>
              <a:rPr lang="en-US" dirty="0"/>
              <a:t>(RStudio)</a:t>
            </a:r>
          </a:p>
          <a:p>
            <a:pPr marL="1425575" indent="0">
              <a:buNone/>
            </a:pPr>
            <a:r>
              <a:rPr lang="en-US" i="1" dirty="0"/>
              <a:t>Rhea Ehresmann</a:t>
            </a:r>
            <a:r>
              <a:rPr lang="en-US" dirty="0"/>
              <a:t> (ADF&amp;G)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F703E-3B49-4893-9772-A8F666081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44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BAC65-CC84-47F2-8FD7-5B494E472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83D19-4392-405D-9201-FAAF7BC00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329" y="1825625"/>
            <a:ext cx="5921271" cy="48469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u="sng" dirty="0"/>
              <a:t>Reading in Data</a:t>
            </a:r>
          </a:p>
          <a:p>
            <a:r>
              <a:rPr lang="en-US" dirty="0"/>
              <a:t>Use </a:t>
            </a:r>
            <a:r>
              <a:rPr lang="en-US" sz="2200" b="1" dirty="0" err="1">
                <a:latin typeface="Consolas" panose="020B0609020204030204" pitchFamily="49" charset="0"/>
              </a:rPr>
              <a:t>read_csv</a:t>
            </a:r>
            <a:r>
              <a:rPr lang="en-US" sz="2200" b="1" dirty="0">
                <a:latin typeface="Consolas" panose="020B0609020204030204" pitchFamily="49" charset="0"/>
              </a:rPr>
              <a:t>(“subfolder/filename.csv”)</a:t>
            </a:r>
          </a:p>
          <a:p>
            <a:pPr>
              <a:spcBef>
                <a:spcPts val="2400"/>
              </a:spcBef>
            </a:pPr>
            <a:r>
              <a:rPr lang="en-US" dirty="0"/>
              <a:t>Problems? Did you use correct:</a:t>
            </a:r>
          </a:p>
          <a:p>
            <a:pPr lvl="1"/>
            <a:r>
              <a:rPr lang="en-US" dirty="0"/>
              <a:t>Filename </a:t>
            </a:r>
          </a:p>
          <a:p>
            <a:pPr lvl="1"/>
            <a:r>
              <a:rPr lang="en-US" dirty="0"/>
              <a:t>Subfolder name</a:t>
            </a:r>
          </a:p>
          <a:p>
            <a:pPr lvl="1"/>
            <a:r>
              <a:rPr lang="en-US" dirty="0"/>
              <a:t>Are you in the correct directory?</a:t>
            </a:r>
          </a:p>
          <a:p>
            <a:pPr>
              <a:spcBef>
                <a:spcPts val="2400"/>
              </a:spcBef>
            </a:pPr>
            <a:r>
              <a:rPr lang="en-US" dirty="0"/>
              <a:t>Use str() to check the types</a:t>
            </a:r>
          </a:p>
          <a:p>
            <a:pPr>
              <a:spcBef>
                <a:spcPts val="2400"/>
              </a:spcBef>
            </a:pPr>
            <a:r>
              <a:rPr lang="en-US" dirty="0"/>
              <a:t>Use View() to inspect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44572-6718-4CE5-876C-8537C60EE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BB1DD53-F6D0-4961-B53F-AC3504E10069}"/>
              </a:ext>
            </a:extLst>
          </p:cNvPr>
          <p:cNvSpPr txBox="1">
            <a:spLocks/>
          </p:cNvSpPr>
          <p:nvPr/>
        </p:nvSpPr>
        <p:spPr>
          <a:xfrm>
            <a:off x="6657871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u="sng" dirty="0"/>
              <a:t>Data Cleanup</a:t>
            </a:r>
          </a:p>
          <a:p>
            <a:r>
              <a:rPr lang="en-US" dirty="0"/>
              <a:t>Keep certain rows:   </a:t>
            </a:r>
            <a:r>
              <a:rPr lang="en-US" b="1" dirty="0">
                <a:latin typeface="Consolas" panose="020B0609020204030204" pitchFamily="49" charset="0"/>
              </a:rPr>
              <a:t>filter()</a:t>
            </a:r>
          </a:p>
          <a:p>
            <a:r>
              <a:rPr lang="en-US" dirty="0"/>
              <a:t>Keep certain cols:     </a:t>
            </a:r>
            <a:r>
              <a:rPr lang="en-US" b="1" dirty="0">
                <a:latin typeface="Consolas" panose="020B0609020204030204" pitchFamily="49" charset="0"/>
              </a:rPr>
              <a:t>select()</a:t>
            </a:r>
          </a:p>
          <a:p>
            <a:r>
              <a:rPr lang="en-US" dirty="0"/>
              <a:t>Rename columns:     </a:t>
            </a:r>
            <a:r>
              <a:rPr lang="en-US" b="1" dirty="0">
                <a:latin typeface="Consolas" panose="020B0609020204030204" pitchFamily="49" charset="0"/>
              </a:rPr>
              <a:t>rename()</a:t>
            </a:r>
          </a:p>
          <a:p>
            <a:r>
              <a:rPr lang="en-US" dirty="0"/>
              <a:t>Add new column:      </a:t>
            </a:r>
            <a:r>
              <a:rPr lang="en-US" b="1" dirty="0">
                <a:latin typeface="Consolas" panose="020B0609020204030204" pitchFamily="49" charset="0"/>
              </a:rPr>
              <a:t>mutate()</a:t>
            </a:r>
          </a:p>
        </p:txBody>
      </p:sp>
    </p:spTree>
    <p:extLst>
      <p:ext uri="{BB962C8B-B14F-4D97-AF65-F5344CB8AC3E}">
        <p14:creationId xmlns:p14="http://schemas.microsoft.com/office/powerpoint/2010/main" val="427927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F7279-283E-4048-9769-D8E7568BE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 %&gt;%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42A53-489D-4CAE-B1C3-E46F9B795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782FB8-8449-4249-B0D2-9D5B76338F4A}"/>
              </a:ext>
            </a:extLst>
          </p:cNvPr>
          <p:cNvSpPr txBox="1">
            <a:spLocks/>
          </p:cNvSpPr>
          <p:nvPr/>
        </p:nvSpPr>
        <p:spPr>
          <a:xfrm>
            <a:off x="301451" y="2480966"/>
            <a:ext cx="12192000" cy="1343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00" dirty="0" err="1">
                <a:latin typeface="Consolas" panose="020B0609020204030204" pitchFamily="49" charset="0"/>
              </a:rPr>
              <a:t>dataframename</a:t>
            </a:r>
            <a:r>
              <a:rPr lang="en-US" sz="2300" dirty="0">
                <a:latin typeface="Consolas" panose="020B0609020204030204" pitchFamily="49" charset="0"/>
              </a:rPr>
              <a:t> &lt;- </a:t>
            </a:r>
            <a:r>
              <a:rPr lang="en-US" sz="2300" dirty="0">
                <a:highlight>
                  <a:srgbClr val="00FFFF"/>
                </a:highlight>
                <a:latin typeface="Consolas" panose="020B0609020204030204" pitchFamily="49" charset="0"/>
              </a:rPr>
              <a:t>filter</a:t>
            </a:r>
            <a:r>
              <a:rPr lang="en-US" sz="2300" dirty="0">
                <a:latin typeface="Consolas" panose="020B0609020204030204" pitchFamily="49" charset="0"/>
              </a:rPr>
              <a:t>(</a:t>
            </a:r>
            <a:r>
              <a:rPr lang="en-US" sz="2300" dirty="0" err="1">
                <a:latin typeface="Consolas" panose="020B0609020204030204" pitchFamily="49" charset="0"/>
              </a:rPr>
              <a:t>dataframename</a:t>
            </a:r>
            <a:r>
              <a:rPr lang="en-US" sz="2300" dirty="0">
                <a:latin typeface="Consolas" panose="020B0609020204030204" pitchFamily="49" charset="0"/>
              </a:rPr>
              <a:t>, Year == 2018)</a:t>
            </a:r>
          </a:p>
          <a:p>
            <a:pPr marL="0" indent="0">
              <a:buNone/>
            </a:pPr>
            <a:r>
              <a:rPr lang="en-US" sz="2300" dirty="0" err="1">
                <a:latin typeface="Consolas" panose="020B0609020204030204" pitchFamily="49" charset="0"/>
              </a:rPr>
              <a:t>dataframename</a:t>
            </a:r>
            <a:r>
              <a:rPr lang="en-US" sz="2300" dirty="0">
                <a:latin typeface="Consolas" panose="020B0609020204030204" pitchFamily="49" charset="0"/>
              </a:rPr>
              <a:t> &lt;- </a:t>
            </a:r>
            <a:r>
              <a:rPr lang="en-US" sz="2300" dirty="0">
                <a:highlight>
                  <a:srgbClr val="00FF00"/>
                </a:highlight>
                <a:latin typeface="Consolas" panose="020B0609020204030204" pitchFamily="49" charset="0"/>
              </a:rPr>
              <a:t>mutate</a:t>
            </a:r>
            <a:r>
              <a:rPr lang="en-US" sz="2300" dirty="0">
                <a:latin typeface="Consolas" panose="020B0609020204030204" pitchFamily="49" charset="0"/>
              </a:rPr>
              <a:t>(</a:t>
            </a:r>
            <a:r>
              <a:rPr lang="en-US" sz="2300" dirty="0" err="1">
                <a:latin typeface="Consolas" panose="020B0609020204030204" pitchFamily="49" charset="0"/>
              </a:rPr>
              <a:t>dataframename</a:t>
            </a:r>
            <a:r>
              <a:rPr lang="en-US" sz="2300" dirty="0">
                <a:latin typeface="Consolas" panose="020B0609020204030204" pitchFamily="49" charset="0"/>
              </a:rPr>
              <a:t>, </a:t>
            </a:r>
            <a:r>
              <a:rPr lang="en-US" sz="2300" dirty="0" err="1">
                <a:latin typeface="Consolas" panose="020B0609020204030204" pitchFamily="49" charset="0"/>
              </a:rPr>
              <a:t>surveymonth</a:t>
            </a:r>
            <a:r>
              <a:rPr lang="en-US" sz="2300" dirty="0">
                <a:latin typeface="Consolas" panose="020B0609020204030204" pitchFamily="49" charset="0"/>
              </a:rPr>
              <a:t> = month(</a:t>
            </a:r>
            <a:r>
              <a:rPr lang="en-US" sz="2300" dirty="0" err="1">
                <a:latin typeface="Consolas" panose="020B0609020204030204" pitchFamily="49" charset="0"/>
              </a:rPr>
              <a:t>surveydate</a:t>
            </a:r>
            <a:r>
              <a:rPr lang="en-US" sz="2300" dirty="0"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2300" dirty="0" err="1">
                <a:latin typeface="Consolas" panose="020B0609020204030204" pitchFamily="49" charset="0"/>
              </a:rPr>
              <a:t>dataframename</a:t>
            </a:r>
            <a:r>
              <a:rPr lang="en-US" sz="2300" dirty="0">
                <a:latin typeface="Consolas" panose="020B0609020204030204" pitchFamily="49" charset="0"/>
              </a:rPr>
              <a:t> &lt;- </a:t>
            </a:r>
            <a:r>
              <a:rPr lang="en-US" sz="2300" dirty="0">
                <a:highlight>
                  <a:srgbClr val="FF00FF"/>
                </a:highlight>
                <a:latin typeface="Consolas" panose="020B0609020204030204" pitchFamily="49" charset="0"/>
              </a:rPr>
              <a:t>select</a:t>
            </a:r>
            <a:r>
              <a:rPr lang="en-US" sz="2300" dirty="0">
                <a:latin typeface="Consolas" panose="020B0609020204030204" pitchFamily="49" charset="0"/>
              </a:rPr>
              <a:t>(</a:t>
            </a:r>
            <a:r>
              <a:rPr lang="en-US" sz="2300" dirty="0" err="1">
                <a:latin typeface="Consolas" panose="020B0609020204030204" pitchFamily="49" charset="0"/>
              </a:rPr>
              <a:t>dataframename</a:t>
            </a:r>
            <a:r>
              <a:rPr lang="en-US" sz="2300" dirty="0">
                <a:latin typeface="Consolas" panose="020B0609020204030204" pitchFamily="49" charset="0"/>
              </a:rPr>
              <a:t>, Year, </a:t>
            </a:r>
            <a:r>
              <a:rPr lang="en-US" sz="2300" dirty="0" err="1">
                <a:latin typeface="Consolas" panose="020B0609020204030204" pitchFamily="49" charset="0"/>
              </a:rPr>
              <a:t>surveymonth</a:t>
            </a:r>
            <a:r>
              <a:rPr lang="en-US" sz="2300" dirty="0">
                <a:latin typeface="Consolas" panose="020B0609020204030204" pitchFamily="49" charset="0"/>
              </a:rPr>
              <a:t>, </a:t>
            </a:r>
            <a:r>
              <a:rPr lang="en-US" sz="2300" dirty="0" err="1">
                <a:latin typeface="Consolas" panose="020B0609020204030204" pitchFamily="49" charset="0"/>
              </a:rPr>
              <a:t>totalcount</a:t>
            </a:r>
            <a:r>
              <a:rPr lang="en-US" sz="23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sz="23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3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3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300" dirty="0">
              <a:latin typeface="Consolas" panose="020B0609020204030204" pitchFamily="49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C4EF9D4-30EC-465E-A8FD-C1F37C888215}"/>
              </a:ext>
            </a:extLst>
          </p:cNvPr>
          <p:cNvSpPr txBox="1">
            <a:spLocks/>
          </p:cNvSpPr>
          <p:nvPr/>
        </p:nvSpPr>
        <p:spPr>
          <a:xfrm>
            <a:off x="301451" y="4418658"/>
            <a:ext cx="11497128" cy="1343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dataframename</a:t>
            </a:r>
            <a:r>
              <a:rPr lang="en-US" sz="2400" dirty="0">
                <a:latin typeface="Consolas" panose="020B0609020204030204" pitchFamily="49" charset="0"/>
              </a:rPr>
              <a:t> &lt;- </a:t>
            </a:r>
            <a:r>
              <a:rPr lang="en-US" sz="2400" dirty="0" err="1">
                <a:latin typeface="Consolas" panose="020B0609020204030204" pitchFamily="49" charset="0"/>
              </a:rPr>
              <a:t>dataframename</a:t>
            </a:r>
            <a:r>
              <a:rPr lang="en-US" sz="2400" dirty="0">
                <a:latin typeface="Consolas" panose="020B0609020204030204" pitchFamily="49" charset="0"/>
              </a:rPr>
              <a:t> %&gt;% </a:t>
            </a:r>
            <a:r>
              <a:rPr lang="en-US" sz="2400" dirty="0">
                <a:highlight>
                  <a:srgbClr val="00FFFF"/>
                </a:highlight>
                <a:latin typeface="Consolas" panose="020B0609020204030204" pitchFamily="49" charset="0"/>
              </a:rPr>
              <a:t>filter</a:t>
            </a:r>
            <a:r>
              <a:rPr lang="en-US" sz="2400" dirty="0">
                <a:latin typeface="Consolas" panose="020B0609020204030204" pitchFamily="49" charset="0"/>
              </a:rPr>
              <a:t>(Year == 2018) %&gt;% 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				</a:t>
            </a:r>
            <a:r>
              <a:rPr lang="en-US" sz="2400" dirty="0">
                <a:highlight>
                  <a:srgbClr val="00FF00"/>
                </a:highlight>
                <a:latin typeface="Consolas" panose="020B0609020204030204" pitchFamily="49" charset="0"/>
              </a:rPr>
              <a:t>mutate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surveymonth</a:t>
            </a:r>
            <a:r>
              <a:rPr lang="en-US" sz="2400" dirty="0">
                <a:latin typeface="Consolas" panose="020B0609020204030204" pitchFamily="49" charset="0"/>
              </a:rPr>
              <a:t> = month(</a:t>
            </a:r>
            <a:r>
              <a:rPr lang="en-US" sz="2400" dirty="0" err="1">
                <a:latin typeface="Consolas" panose="020B0609020204030204" pitchFamily="49" charset="0"/>
              </a:rPr>
              <a:t>surveydate</a:t>
            </a:r>
            <a:r>
              <a:rPr lang="en-US" sz="2400" dirty="0">
                <a:latin typeface="Consolas" panose="020B0609020204030204" pitchFamily="49" charset="0"/>
              </a:rPr>
              <a:t>)) %&gt;% 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				</a:t>
            </a:r>
            <a:r>
              <a:rPr lang="en-US" sz="2400" dirty="0">
                <a:highlight>
                  <a:srgbClr val="FF00FF"/>
                </a:highlight>
                <a:latin typeface="Consolas" panose="020B0609020204030204" pitchFamily="49" charset="0"/>
              </a:rPr>
              <a:t>select</a:t>
            </a:r>
            <a:r>
              <a:rPr lang="en-US" sz="2400" dirty="0">
                <a:latin typeface="Consolas" panose="020B0609020204030204" pitchFamily="49" charset="0"/>
              </a:rPr>
              <a:t>(Year, </a:t>
            </a:r>
            <a:r>
              <a:rPr lang="en-US" sz="2400" dirty="0" err="1">
                <a:latin typeface="Consolas" panose="020B0609020204030204" pitchFamily="49" charset="0"/>
              </a:rPr>
              <a:t>surveymonth</a:t>
            </a:r>
            <a:r>
              <a:rPr lang="en-US" sz="2400" dirty="0">
                <a:latin typeface="Consolas" panose="020B0609020204030204" pitchFamily="49" charset="0"/>
              </a:rPr>
              <a:t>, </a:t>
            </a:r>
            <a:r>
              <a:rPr lang="en-US" sz="2400" dirty="0" err="1">
                <a:latin typeface="Consolas" panose="020B0609020204030204" pitchFamily="49" charset="0"/>
              </a:rPr>
              <a:t>totalcount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41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</TotalTime>
  <Words>5774</Words>
  <Application>Microsoft Office PowerPoint</Application>
  <PresentationFormat>Widescreen</PresentationFormat>
  <Paragraphs>857</Paragraphs>
  <Slides>73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1" baseType="lpstr">
      <vt:lpstr>Arial</vt:lpstr>
      <vt:lpstr>Arial Narrow</vt:lpstr>
      <vt:lpstr>Calibri</vt:lpstr>
      <vt:lpstr>Calibri Light</vt:lpstr>
      <vt:lpstr>Cambria Math</vt:lpstr>
      <vt:lpstr>Consolas</vt:lpstr>
      <vt:lpstr>Georgia</vt:lpstr>
      <vt:lpstr>Office Theme</vt:lpstr>
      <vt:lpstr>The Basics of R Day 2 – Charts &amp; Analysis</vt:lpstr>
      <vt:lpstr>Welcome Back!</vt:lpstr>
      <vt:lpstr>Today’s Agenda</vt:lpstr>
      <vt:lpstr>A Brief Review</vt:lpstr>
      <vt:lpstr>Review: General</vt:lpstr>
      <vt:lpstr>Review: General</vt:lpstr>
      <vt:lpstr>Review: Libraries</vt:lpstr>
      <vt:lpstr>Review: Data</vt:lpstr>
      <vt:lpstr>Pipe %&gt;%</vt:lpstr>
      <vt:lpstr>Creating a New Project </vt:lpstr>
      <vt:lpstr>Create a Project</vt:lpstr>
      <vt:lpstr>Create a Project, Part 2</vt:lpstr>
      <vt:lpstr>5 – Let’s Make Charts!</vt:lpstr>
      <vt:lpstr>Chart Types</vt:lpstr>
      <vt:lpstr>Chart Types</vt:lpstr>
      <vt:lpstr>Chart Basics</vt:lpstr>
      <vt:lpstr>ggplot2 – A Better Way</vt:lpstr>
      <vt:lpstr>ggplot2</vt:lpstr>
      <vt:lpstr>Anatomy of a ggplot</vt:lpstr>
      <vt:lpstr>ggplot parts: ggplot()</vt:lpstr>
      <vt:lpstr>ggplot parts: aes()</vt:lpstr>
      <vt:lpstr>ggplot parts: geoms</vt:lpstr>
      <vt:lpstr>ggplot parts: geoms</vt:lpstr>
      <vt:lpstr>ggplot parts</vt:lpstr>
      <vt:lpstr>ggplot parts: scales</vt:lpstr>
      <vt:lpstr>ggplot parts: theme</vt:lpstr>
      <vt:lpstr>ggplot parts: theme</vt:lpstr>
      <vt:lpstr>ggplot parts: Facets</vt:lpstr>
      <vt:lpstr>Anatomy of a ggplot</vt:lpstr>
      <vt:lpstr>Plotting Approach</vt:lpstr>
      <vt:lpstr>Fill vs Color</vt:lpstr>
      <vt:lpstr>Fill vs color</vt:lpstr>
      <vt:lpstr>Saving!</vt:lpstr>
      <vt:lpstr>Common ggplot errors</vt:lpstr>
      <vt:lpstr>Let’s practice</vt:lpstr>
      <vt:lpstr>6 – Basic Analysis</vt:lpstr>
      <vt:lpstr>Data Summary: table()</vt:lpstr>
      <vt:lpstr>Data Summary:  summary()</vt:lpstr>
      <vt:lpstr>Summarize Data:  group_by()</vt:lpstr>
      <vt:lpstr>ANOVA</vt:lpstr>
      <vt:lpstr>Linear Modeling</vt:lpstr>
      <vt:lpstr>Reading lm() output</vt:lpstr>
      <vt:lpstr>Project</vt:lpstr>
      <vt:lpstr>Project Goal</vt:lpstr>
      <vt:lpstr>Project Steps</vt:lpstr>
      <vt:lpstr>Example Projects</vt:lpstr>
      <vt:lpstr>Lunch Break</vt:lpstr>
      <vt:lpstr>Work on Projects</vt:lpstr>
      <vt:lpstr>Project Steps</vt:lpstr>
      <vt:lpstr>Chart Presentation</vt:lpstr>
      <vt:lpstr>Plots</vt:lpstr>
      <vt:lpstr>7 - Tidyverse</vt:lpstr>
      <vt:lpstr>What is the Tidyverse</vt:lpstr>
      <vt:lpstr>Why Use the Tidyverse?</vt:lpstr>
      <vt:lpstr>dplyr </vt:lpstr>
      <vt:lpstr>dplyr </vt:lpstr>
      <vt:lpstr>ggplot2</vt:lpstr>
      <vt:lpstr>lubridate </vt:lpstr>
      <vt:lpstr>lubridate examples </vt:lpstr>
      <vt:lpstr>tidyr </vt:lpstr>
      <vt:lpstr>tidyr example</vt:lpstr>
      <vt:lpstr>Concluding Thoughts</vt:lpstr>
      <vt:lpstr>Workflow</vt:lpstr>
      <vt:lpstr>Best Practices</vt:lpstr>
      <vt:lpstr>Best Practices, cont.</vt:lpstr>
      <vt:lpstr>Not Covered</vt:lpstr>
      <vt:lpstr>Parting Thoughts</vt:lpstr>
      <vt:lpstr>Congrats!</vt:lpstr>
      <vt:lpstr>Resources</vt:lpstr>
      <vt:lpstr>Resources</vt:lpstr>
      <vt:lpstr>Resources</vt:lpstr>
      <vt:lpstr>Cheatsheets</vt:lpstr>
      <vt:lpstr>Special 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Basics of R Day 2 – Charts &amp; Analysis</dc:title>
  <dc:creator>Justin T Priest (DFG)</dc:creator>
  <cp:lastModifiedBy>Justin T Priest (DFG)</cp:lastModifiedBy>
  <cp:revision>16</cp:revision>
  <dcterms:created xsi:type="dcterms:W3CDTF">2021-01-29T04:50:13Z</dcterms:created>
  <dcterms:modified xsi:type="dcterms:W3CDTF">2021-02-01T01:37:50Z</dcterms:modified>
</cp:coreProperties>
</file>